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gMjf5Ky1cF5O19gGOMU+RsMiWp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e-BY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344" y="383724"/>
            <a:ext cx="9849656" cy="6252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92" name="Google Shape;92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4117" y="842644"/>
            <a:ext cx="9471596" cy="548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98" name="Google Shape;9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9000" y="142940"/>
            <a:ext cx="7383902" cy="658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04" name="Google Shape;104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8770" y="169553"/>
            <a:ext cx="8583557" cy="6518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10" name="Google Shape;110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370" y="103742"/>
            <a:ext cx="10219400" cy="6594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16" name="Google Shape;116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6030" y="488314"/>
            <a:ext cx="9399940" cy="6106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22" name="Google Shape;122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46070" y="122968"/>
            <a:ext cx="5729389" cy="6735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28" name="Google Shape;128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3020" y="11430"/>
            <a:ext cx="8729371" cy="6788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34" name="Google Shape;134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5560" y="365125"/>
            <a:ext cx="8896268" cy="6024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40" name="Google Shape;140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0290" y="499744"/>
            <a:ext cx="7777455" cy="5588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46" name="Google Shape;146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3118" y="513953"/>
            <a:ext cx="7860296" cy="583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52" name="Google Shape;152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1811" y="864710"/>
            <a:ext cx="7513436" cy="5398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58" name="Google Shape;158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250" y="475946"/>
            <a:ext cx="7453505" cy="6217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64" name="Google Shape;164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5941" y="677943"/>
            <a:ext cx="7220060" cy="5814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70" name="Google Shape;170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250" y="464661"/>
            <a:ext cx="7531527" cy="5608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be-BY"/>
              <a:t>Асноўныя высновы</a:t>
            </a:r>
            <a:br>
              <a:rPr lang="be-BY"/>
            </a:br>
            <a:endParaRPr/>
          </a:p>
        </p:txBody>
      </p:sp>
      <p:sp>
        <p:nvSpPr>
          <p:cNvPr id="176" name="Google Shape;176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be-BY"/>
              <a:t>Агульная колькасць і кардынальныя змены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be-BY"/>
              <a:t>Найбольш важныя краіны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be-BY"/>
              <a:t>Скарачэнне значэння Расіі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be-BY"/>
              <a:t>Рост прывабнасці Усходняй Еўропы 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be-BY"/>
              <a:t>Стагнацыя і скарачэнне ў Заходняй і Паўночнай Еўропе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be-BY"/>
              <a:t>Прагнозы </a:t>
            </a:r>
            <a:br>
              <a:rPr lang="be-BY"/>
            </a:br>
            <a:endParaRPr/>
          </a:p>
        </p:txBody>
      </p:sp>
      <p:sp>
        <p:nvSpPr>
          <p:cNvPr id="182" name="Google Shape;182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be-BY"/>
              <a:t>Дынаміка колькасці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be-BY"/>
              <a:t>Устойлівасць новай геаграфічнай структуры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be-BY"/>
              <a:t>Магчымыя змены і ўразлівыя кірункі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2026-05-05T00:58:03Z</dcterms:created>
  <dc:creator>Kront</dc:creator>
</cp:coreProperties>
</file>