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16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28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5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09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54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1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82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264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7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6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95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7D5DB-834D-470E-9F57-29836C1BE341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1809B-5CA7-40BF-8E97-292DEC330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41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e-BY" dirty="0"/>
              <a:t>Прэмія Кангрэса 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e-BY" i="1" dirty="0"/>
              <a:t>Досвед 201</a:t>
            </a:r>
            <a:r>
              <a:rPr lang="de-DE" i="1" dirty="0"/>
              <a:t>4</a:t>
            </a:r>
            <a:r>
              <a:rPr lang="be-BY" i="1" dirty="0"/>
              <a:t>-202</a:t>
            </a:r>
            <a:r>
              <a:rPr lang="de-DE" i="1" dirty="0"/>
              <a:t>4</a:t>
            </a:r>
            <a:r>
              <a:rPr lang="be-BY" i="1" dirty="0"/>
              <a:t> года </a:t>
            </a:r>
            <a:endParaRPr lang="en-GB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536" y="1122363"/>
            <a:ext cx="5250397" cy="12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9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b="1" dirty="0"/>
              <a:t>Колькасць манаграфій </a:t>
            </a:r>
            <a:br>
              <a:rPr lang="be-BY" b="1" dirty="0"/>
            </a:br>
            <a:r>
              <a:rPr lang="be-BY" b="1" dirty="0"/>
              <a:t>2014-2024 </a:t>
            </a:r>
            <a:endParaRPr lang="en-GB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0694"/>
              </p:ext>
            </p:extLst>
          </p:nvPr>
        </p:nvGraphicFramePr>
        <p:xfrm>
          <a:off x="838200" y="1825625"/>
          <a:ext cx="10515600" cy="1920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93558">
                  <a:extLst>
                    <a:ext uri="{9D8B030D-6E8A-4147-A177-3AD203B41FA5}">
                      <a16:colId xmlns:a16="http://schemas.microsoft.com/office/drawing/2014/main" val="150431095"/>
                    </a:ext>
                  </a:extLst>
                </a:gridCol>
                <a:gridCol w="2626242">
                  <a:extLst>
                    <a:ext uri="{9D8B030D-6E8A-4147-A177-3AD203B41FA5}">
                      <a16:colId xmlns:a16="http://schemas.microsoft.com/office/drawing/2014/main" val="2284978428"/>
                    </a:ext>
                  </a:extLst>
                </a:gridCol>
                <a:gridCol w="2328530">
                  <a:extLst>
                    <a:ext uri="{9D8B030D-6E8A-4147-A177-3AD203B41FA5}">
                      <a16:colId xmlns:a16="http://schemas.microsoft.com/office/drawing/2014/main" val="2159930003"/>
                    </a:ext>
                  </a:extLst>
                </a:gridCol>
                <a:gridCol w="2167270">
                  <a:extLst>
                    <a:ext uri="{9D8B030D-6E8A-4147-A177-3AD203B41FA5}">
                      <a16:colId xmlns:a16="http://schemas.microsoft.com/office/drawing/2014/main" val="294325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Гісторыя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dirty="0"/>
                        <a:t>Гуманітарныя навукі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Сацыяльна-палітычныя навукі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7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dirty="0"/>
                        <a:t>Уключаны ў спіс лепшых публікацый (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 list)</a:t>
                      </a:r>
                      <a:endParaRPr lang="en-GB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(+8 за 2023-2024)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(+3 з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(+0 з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6483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Вызначаны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як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лепшыя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публікацыі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(+2 за 2023-2024)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(+1 за 2023-2024)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(+0 за 2023-2024) 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69907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10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b="1" dirty="0"/>
              <a:t>Колькасць артыкулаў</a:t>
            </a:r>
            <a:br>
              <a:rPr lang="be-BY" b="1" dirty="0"/>
            </a:br>
            <a:r>
              <a:rPr lang="be-BY" b="1" dirty="0"/>
              <a:t>2014-2024   </a:t>
            </a:r>
            <a:endParaRPr lang="en-GB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794427"/>
              </p:ext>
            </p:extLst>
          </p:nvPr>
        </p:nvGraphicFramePr>
        <p:xfrm>
          <a:off x="1190847" y="1825625"/>
          <a:ext cx="10162953" cy="1925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76253">
                  <a:extLst>
                    <a:ext uri="{9D8B030D-6E8A-4147-A177-3AD203B41FA5}">
                      <a16:colId xmlns:a16="http://schemas.microsoft.com/office/drawing/2014/main" val="15043109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8497842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599300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4325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Гісторыя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dirty="0"/>
                        <a:t>Гуманітарныя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Сацыяльна-палітычныя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7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dirty="0"/>
                        <a:t>Уключаны ў спіс лепшых публікацый (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 list)</a:t>
                      </a:r>
                      <a:endParaRPr lang="en-GB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(+9 за 2023-2024)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(+10 за 2023-2024)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(+6 за 2023-2024)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6483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Вызначаны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як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лепшыя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</a:rPr>
                        <a:t>публікацыі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(+2 за 2023-2024)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(+2 за 2023-2024)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(+1 за 2023-2024)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69907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41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e-BY" sz="3800" b="1" dirty="0"/>
              <a:t>Мова  публікацый, уключаных у </a:t>
            </a:r>
            <a:r>
              <a:rPr lang="en-GB" sz="3800" b="1" dirty="0"/>
              <a:t>short-list</a:t>
            </a:r>
            <a:r>
              <a:rPr lang="ru-RU" sz="3800" b="1" dirty="0"/>
              <a:t> </a:t>
            </a:r>
            <a:br>
              <a:rPr lang="de-DE" sz="3800" b="1" dirty="0"/>
            </a:br>
            <a:r>
              <a:rPr lang="ru-RU" sz="3800" b="1" dirty="0"/>
              <a:t>2014-2024</a:t>
            </a:r>
            <a:endParaRPr lang="en-GB" sz="3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843779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5043109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8497842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599300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4325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Гісторыя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dirty="0"/>
                        <a:t>Гуманітарныя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Сацыяльна-палітычныя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7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dirty="0"/>
                        <a:t>Беларуская</a:t>
                      </a:r>
                      <a:r>
                        <a:rPr lang="be-BY" baseline="0" dirty="0"/>
                        <a:t> </a:t>
                      </a:r>
                      <a:r>
                        <a:rPr lang="en-GB" baseline="0" dirty="0"/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88.2%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89.2%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70.6%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71.8%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6483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noProof="0" dirty="0"/>
                        <a:t>Руская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17.4%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6990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dirty="0"/>
                        <a:t>Англійская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 (1.9% 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52.2%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862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dirty="0"/>
                        <a:t>Польская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 (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 2023)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80481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46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dirty="0"/>
              <a:t>Аўтары публікацый, уключаных у </a:t>
            </a:r>
            <a:r>
              <a:rPr lang="en-GB" dirty="0"/>
              <a:t>short-list</a:t>
            </a:r>
            <a:br>
              <a:rPr lang="en-GB" dirty="0"/>
            </a:br>
            <a:r>
              <a:rPr lang="en-GB" dirty="0"/>
              <a:t>2014-2024 </a:t>
            </a:r>
            <a:r>
              <a:rPr lang="be-BY" b="1" dirty="0"/>
              <a:t> </a:t>
            </a:r>
            <a:endParaRPr lang="en-GB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26737"/>
              </p:ext>
            </p:extLst>
          </p:nvPr>
        </p:nvGraphicFramePr>
        <p:xfrm>
          <a:off x="838200" y="1825625"/>
          <a:ext cx="10515600" cy="2123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5967">
                  <a:extLst>
                    <a:ext uri="{9D8B030D-6E8A-4147-A177-3AD203B41FA5}">
                      <a16:colId xmlns:a16="http://schemas.microsoft.com/office/drawing/2014/main" val="150431095"/>
                    </a:ext>
                  </a:extLst>
                </a:gridCol>
                <a:gridCol w="2498652">
                  <a:extLst>
                    <a:ext uri="{9D8B030D-6E8A-4147-A177-3AD203B41FA5}">
                      <a16:colId xmlns:a16="http://schemas.microsoft.com/office/drawing/2014/main" val="2284978428"/>
                    </a:ext>
                  </a:extLst>
                </a:gridCol>
                <a:gridCol w="2360428">
                  <a:extLst>
                    <a:ext uri="{9D8B030D-6E8A-4147-A177-3AD203B41FA5}">
                      <a16:colId xmlns:a16="http://schemas.microsoft.com/office/drawing/2014/main" val="2159930003"/>
                    </a:ext>
                  </a:extLst>
                </a:gridCol>
                <a:gridCol w="2390553">
                  <a:extLst>
                    <a:ext uri="{9D8B030D-6E8A-4147-A177-3AD203B41FA5}">
                      <a16:colId xmlns:a16="http://schemas.microsoft.com/office/drawing/2014/main" val="294325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Гісторыя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dirty="0"/>
                        <a:t>Гуманітарныя навукі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e-BY" dirty="0"/>
                        <a:t>Сацыяльна-палітычныя навукі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7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noProof="0" dirty="0"/>
                        <a:t>Мужчыны</a:t>
                      </a:r>
                      <a:r>
                        <a:rPr lang="ru-RU" sz="1800" baseline="0" dirty="0"/>
                        <a:t> 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(75.6%)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(53.2%)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(45.3%)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6483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noProof="0" dirty="0"/>
                        <a:t>Жанчыны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(21.9%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(46.8%)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(45.3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6990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Суаўтарства мужчын і жанчын  </a:t>
                      </a:r>
                      <a:endParaRPr lang="be-BY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(2.5%)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(9.4%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Wingdings" pitchFamily="2" charset="2"/>
                        </a:rPr>
                        <a:t>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317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e-BY" sz="1800" b="1" noProof="0" dirty="0"/>
                        <a:t>Цалкам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0688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2691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Application>Microsoft Macintosh PowerPoint</Application>
  <PresentationFormat>Widescreen</PresentationFormat>
  <Slides>5</Slides>
  <Notes>0</Notes>
  <HiddenSlides>0</HiddenSlides>
  <MMClips>0</MMClip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Прэмія Кангрэса</dc:title>
  <cp:revision>10</cp:revision>
  <dcterms:created xsi:type="dcterms:W3CDTF">2023-09-23T14:00:05Z</dcterms:created>
  <dcterms:modified xsi:type="dcterms:W3CDTF">2025-09-26T10:43:12Z</dcterms:modified>
</cp:coreProperties>
</file>