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1" r:id="rId2"/>
    <p:sldId id="264" r:id="rId3"/>
    <p:sldId id="265" r:id="rId4"/>
    <p:sldId id="266" r:id="rId5"/>
    <p:sldId id="268" r:id="rId6"/>
    <p:sldId id="273" r:id="rId7"/>
    <p:sldId id="274" r:id="rId8"/>
    <p:sldId id="278" r:id="rId9"/>
    <p:sldId id="280" r:id="rId10"/>
    <p:sldId id="281" r:id="rId11"/>
    <p:sldId id="260" r:id="rId12"/>
    <p:sldId id="259" r:id="rId13"/>
    <p:sldId id="258" r:id="rId14"/>
    <p:sldId id="271" r:id="rId15"/>
  </p:sldIdLst>
  <p:sldSz cx="12192000" cy="6858000"/>
  <p:notesSz cx="6858000" cy="9144000"/>
  <p:defaultTextStyle>
    <a:defPPr>
      <a:defRPr lang="en-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10"/>
    <p:restoredTop sz="94729"/>
  </p:normalViewPr>
  <p:slideViewPr>
    <p:cSldViewPr snapToGrid="0">
      <p:cViewPr varScale="1">
        <p:scale>
          <a:sx n="112" d="100"/>
          <a:sy n="112" d="100"/>
        </p:scale>
        <p:origin x="24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file:////Users/kront/Downloads/&#1041;&#1045;&#1051;&#1058;&#1040;%20&#1055;&#1054;&#1051;&#1068;&#1064;&#1040;%20202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kront/Documents/Research/&#1043;&#1088;&#1072;&#1085;&#1080;&#1094;&#1072;.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kront/Documents/Research/&#1043;&#1088;&#1072;&#1085;&#1080;&#1094;&#1072;.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kront/Documents/Research/&#1043;&#1088;&#1072;&#1085;&#1080;&#1094;&#1072;.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Luk!$O$2</c:f>
              <c:strCache>
                <c:ptCount val="1"/>
                <c:pt idx="0">
                  <c:v>Lukashenka</c:v>
                </c:pt>
              </c:strCache>
            </c:strRef>
          </c:tx>
          <c:spPr>
            <a:solidFill>
              <a:schemeClr val="accent1"/>
            </a:solidFill>
            <a:ln>
              <a:noFill/>
            </a:ln>
            <a:effectLst/>
          </c:spPr>
          <c:invertIfNegative val="0"/>
          <c:cat>
            <c:strRef>
              <c:f>Luk!$N$3:$N$19</c:f>
              <c:strCache>
                <c:ptCount val="17"/>
                <c:pt idx="0">
                  <c:v>01.2024</c:v>
                </c:pt>
                <c:pt idx="1">
                  <c:v>02.2024</c:v>
                </c:pt>
                <c:pt idx="2">
                  <c:v>03.2024</c:v>
                </c:pt>
                <c:pt idx="3">
                  <c:v>04.2024</c:v>
                </c:pt>
                <c:pt idx="4">
                  <c:v>05.2024</c:v>
                </c:pt>
                <c:pt idx="5">
                  <c:v>06.2024</c:v>
                </c:pt>
                <c:pt idx="6">
                  <c:v>07.2024</c:v>
                </c:pt>
                <c:pt idx="7">
                  <c:v>08.2024</c:v>
                </c:pt>
                <c:pt idx="8">
                  <c:v>09.2024</c:v>
                </c:pt>
                <c:pt idx="9">
                  <c:v>10.2024</c:v>
                </c:pt>
                <c:pt idx="10">
                  <c:v>11.2024</c:v>
                </c:pt>
                <c:pt idx="11">
                  <c:v>12.2024</c:v>
                </c:pt>
                <c:pt idx="12">
                  <c:v>01.2025</c:v>
                </c:pt>
                <c:pt idx="13">
                  <c:v>02.2025</c:v>
                </c:pt>
                <c:pt idx="14">
                  <c:v>03.2025</c:v>
                </c:pt>
                <c:pt idx="15">
                  <c:v>04.2025</c:v>
                </c:pt>
                <c:pt idx="16">
                  <c:v>05.2024</c:v>
                </c:pt>
              </c:strCache>
            </c:strRef>
          </c:cat>
          <c:val>
            <c:numRef>
              <c:f>Luk!$O$3:$O$19</c:f>
              <c:numCache>
                <c:formatCode>General</c:formatCode>
                <c:ptCount val="17"/>
                <c:pt idx="0">
                  <c:v>2</c:v>
                </c:pt>
                <c:pt idx="1">
                  <c:v>2</c:v>
                </c:pt>
                <c:pt idx="2">
                  <c:v>0</c:v>
                </c:pt>
                <c:pt idx="3">
                  <c:v>3</c:v>
                </c:pt>
                <c:pt idx="4">
                  <c:v>3</c:v>
                </c:pt>
                <c:pt idx="5">
                  <c:v>1</c:v>
                </c:pt>
                <c:pt idx="6">
                  <c:v>2</c:v>
                </c:pt>
                <c:pt idx="7">
                  <c:v>2</c:v>
                </c:pt>
                <c:pt idx="8">
                  <c:v>3</c:v>
                </c:pt>
                <c:pt idx="9">
                  <c:v>1</c:v>
                </c:pt>
                <c:pt idx="10">
                  <c:v>4</c:v>
                </c:pt>
                <c:pt idx="11">
                  <c:v>0</c:v>
                </c:pt>
                <c:pt idx="12">
                  <c:v>2</c:v>
                </c:pt>
                <c:pt idx="13">
                  <c:v>1</c:v>
                </c:pt>
                <c:pt idx="14">
                  <c:v>1</c:v>
                </c:pt>
                <c:pt idx="15">
                  <c:v>3</c:v>
                </c:pt>
                <c:pt idx="16">
                  <c:v>1</c:v>
                </c:pt>
              </c:numCache>
            </c:numRef>
          </c:val>
          <c:extLst>
            <c:ext xmlns:c16="http://schemas.microsoft.com/office/drawing/2014/chart" uri="{C3380CC4-5D6E-409C-BE32-E72D297353CC}">
              <c16:uniqueId val="{00000000-7EC3-914F-9B30-94D23A44DF90}"/>
            </c:ext>
          </c:extLst>
        </c:ser>
        <c:ser>
          <c:idx val="1"/>
          <c:order val="1"/>
          <c:tx>
            <c:strRef>
              <c:f>Luk!$P$2</c:f>
              <c:strCache>
                <c:ptCount val="1"/>
                <c:pt idx="0">
                  <c:v>MFA</c:v>
                </c:pt>
              </c:strCache>
            </c:strRef>
          </c:tx>
          <c:spPr>
            <a:solidFill>
              <a:schemeClr val="accent2"/>
            </a:solidFill>
            <a:ln>
              <a:noFill/>
            </a:ln>
            <a:effectLst/>
          </c:spPr>
          <c:invertIfNegative val="0"/>
          <c:cat>
            <c:strRef>
              <c:f>Luk!$N$3:$N$19</c:f>
              <c:strCache>
                <c:ptCount val="17"/>
                <c:pt idx="0">
                  <c:v>01.2024</c:v>
                </c:pt>
                <c:pt idx="1">
                  <c:v>02.2024</c:v>
                </c:pt>
                <c:pt idx="2">
                  <c:v>03.2024</c:v>
                </c:pt>
                <c:pt idx="3">
                  <c:v>04.2024</c:v>
                </c:pt>
                <c:pt idx="4">
                  <c:v>05.2024</c:v>
                </c:pt>
                <c:pt idx="5">
                  <c:v>06.2024</c:v>
                </c:pt>
                <c:pt idx="6">
                  <c:v>07.2024</c:v>
                </c:pt>
                <c:pt idx="7">
                  <c:v>08.2024</c:v>
                </c:pt>
                <c:pt idx="8">
                  <c:v>09.2024</c:v>
                </c:pt>
                <c:pt idx="9">
                  <c:v>10.2024</c:v>
                </c:pt>
                <c:pt idx="10">
                  <c:v>11.2024</c:v>
                </c:pt>
                <c:pt idx="11">
                  <c:v>12.2024</c:v>
                </c:pt>
                <c:pt idx="12">
                  <c:v>01.2025</c:v>
                </c:pt>
                <c:pt idx="13">
                  <c:v>02.2025</c:v>
                </c:pt>
                <c:pt idx="14">
                  <c:v>03.2025</c:v>
                </c:pt>
                <c:pt idx="15">
                  <c:v>04.2025</c:v>
                </c:pt>
                <c:pt idx="16">
                  <c:v>05.2024</c:v>
                </c:pt>
              </c:strCache>
            </c:strRef>
          </c:cat>
          <c:val>
            <c:numRef>
              <c:f>Luk!$P$3:$P$19</c:f>
              <c:numCache>
                <c:formatCode>General</c:formatCode>
                <c:ptCount val="17"/>
                <c:pt idx="0">
                  <c:v>0</c:v>
                </c:pt>
                <c:pt idx="1">
                  <c:v>2</c:v>
                </c:pt>
                <c:pt idx="2">
                  <c:v>2</c:v>
                </c:pt>
                <c:pt idx="3">
                  <c:v>1</c:v>
                </c:pt>
                <c:pt idx="4">
                  <c:v>4</c:v>
                </c:pt>
                <c:pt idx="5">
                  <c:v>3</c:v>
                </c:pt>
                <c:pt idx="6">
                  <c:v>5</c:v>
                </c:pt>
                <c:pt idx="7">
                  <c:v>0</c:v>
                </c:pt>
                <c:pt idx="8">
                  <c:v>1</c:v>
                </c:pt>
                <c:pt idx="9">
                  <c:v>1</c:v>
                </c:pt>
                <c:pt idx="10">
                  <c:v>1</c:v>
                </c:pt>
                <c:pt idx="11">
                  <c:v>2</c:v>
                </c:pt>
                <c:pt idx="12">
                  <c:v>1</c:v>
                </c:pt>
                <c:pt idx="13">
                  <c:v>3</c:v>
                </c:pt>
                <c:pt idx="14">
                  <c:v>1</c:v>
                </c:pt>
                <c:pt idx="15">
                  <c:v>0</c:v>
                </c:pt>
                <c:pt idx="16">
                  <c:v>0</c:v>
                </c:pt>
              </c:numCache>
            </c:numRef>
          </c:val>
          <c:extLst>
            <c:ext xmlns:c16="http://schemas.microsoft.com/office/drawing/2014/chart" uri="{C3380CC4-5D6E-409C-BE32-E72D297353CC}">
              <c16:uniqueId val="{00000001-7EC3-914F-9B30-94D23A44DF90}"/>
            </c:ext>
          </c:extLst>
        </c:ser>
        <c:dLbls>
          <c:showLegendKey val="0"/>
          <c:showVal val="0"/>
          <c:showCatName val="0"/>
          <c:showSerName val="0"/>
          <c:showPercent val="0"/>
          <c:showBubbleSize val="0"/>
        </c:dLbls>
        <c:gapWidth val="150"/>
        <c:overlap val="100"/>
        <c:axId val="1223550367"/>
        <c:axId val="1222916287"/>
      </c:barChart>
      <c:catAx>
        <c:axId val="12235503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LT"/>
          </a:p>
        </c:txPr>
        <c:crossAx val="1222916287"/>
        <c:crosses val="autoZero"/>
        <c:auto val="1"/>
        <c:lblAlgn val="ctr"/>
        <c:lblOffset val="100"/>
        <c:noMultiLvlLbl val="0"/>
      </c:catAx>
      <c:valAx>
        <c:axId val="122291628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LT"/>
          </a:p>
        </c:txPr>
        <c:crossAx val="122355036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L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L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3800" b="1" i="0" u="none" strike="noStrike" kern="1200" cap="all" spc="150" baseline="0">
                <a:solidFill>
                  <a:prstClr val="black">
                    <a:lumMod val="50000"/>
                    <a:lumOff val="50000"/>
                  </a:prstClr>
                </a:solidFill>
                <a:latin typeface="+mn-lt"/>
                <a:ea typeface="+mn-ea"/>
                <a:cs typeface="+mn-cs"/>
              </a:defRPr>
            </a:pPr>
            <a:r>
              <a:rPr lang="en-US" sz="2800" dirty="0"/>
              <a:t>Brest</a:t>
            </a:r>
            <a:r>
              <a:rPr lang="be-BY" sz="2800" baseline="0" dirty="0"/>
              <a:t> (</a:t>
            </a:r>
            <a:r>
              <a:rPr lang="en-US" sz="2800" b="1" i="0" u="none" strike="noStrike" kern="1200" cap="all" spc="150" baseline="0" dirty="0">
                <a:solidFill>
                  <a:prstClr val="black">
                    <a:lumMod val="50000"/>
                    <a:lumOff val="50000"/>
                  </a:prstClr>
                </a:solidFill>
              </a:rPr>
              <a:t>car</a:t>
            </a:r>
            <a:r>
              <a:rPr lang="be-BY" sz="2800" b="1" i="0" u="none" strike="noStrike" kern="1200" cap="all" spc="150" baseline="0" dirty="0">
                <a:solidFill>
                  <a:prstClr val="black">
                    <a:lumMod val="50000"/>
                    <a:lumOff val="50000"/>
                  </a:prstClr>
                </a:solidFill>
              </a:rPr>
              <a:t>) </a:t>
            </a:r>
            <a:r>
              <a:rPr lang="en-US" sz="2800" dirty="0">
                <a:effectLst/>
              </a:rPr>
              <a:t>Average</a:t>
            </a:r>
            <a:endParaRPr lang="en-LT" sz="2800" dirty="0">
              <a:effectLst/>
            </a:endParaRP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3800" b="1" i="0" u="none" strike="noStrike" kern="1200" cap="all" spc="150" baseline="0">
              <a:solidFill>
                <a:prstClr val="black">
                  <a:lumMod val="50000"/>
                  <a:lumOff val="50000"/>
                </a:prstClr>
              </a:solidFill>
              <a:latin typeface="+mn-lt"/>
              <a:ea typeface="+mn-ea"/>
              <a:cs typeface="+mn-cs"/>
            </a:defRPr>
          </a:pPr>
          <a:endParaRPr lang="en-LT"/>
        </a:p>
      </c:txPr>
    </c:title>
    <c:autoTitleDeleted val="0"/>
    <c:plotArea>
      <c:layout/>
      <c:barChart>
        <c:barDir val="col"/>
        <c:grouping val="clustered"/>
        <c:varyColors val="0"/>
        <c:ser>
          <c:idx val="0"/>
          <c:order val="0"/>
          <c:tx>
            <c:strRef>
              <c:f>Sheet2!$G$38</c:f>
              <c:strCache>
                <c:ptCount val="1"/>
                <c:pt idx="0">
                  <c:v>Brest. Avarage car</c:v>
                </c:pt>
              </c:strCache>
            </c:strRef>
          </c:tx>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L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Sheet2!$F$39:$F$67</c:f>
              <c:numCache>
                <c:formatCode>mmm\-yy</c:formatCode>
                <c:ptCount val="29"/>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pt idx="12">
                  <c:v>45292</c:v>
                </c:pt>
                <c:pt idx="13">
                  <c:v>45323</c:v>
                </c:pt>
                <c:pt idx="14">
                  <c:v>45352</c:v>
                </c:pt>
                <c:pt idx="15">
                  <c:v>45383</c:v>
                </c:pt>
                <c:pt idx="16">
                  <c:v>45413</c:v>
                </c:pt>
                <c:pt idx="17">
                  <c:v>45444</c:v>
                </c:pt>
                <c:pt idx="18">
                  <c:v>45474</c:v>
                </c:pt>
                <c:pt idx="19">
                  <c:v>45505</c:v>
                </c:pt>
                <c:pt idx="20">
                  <c:v>45536</c:v>
                </c:pt>
                <c:pt idx="21">
                  <c:v>45566</c:v>
                </c:pt>
                <c:pt idx="22">
                  <c:v>45597</c:v>
                </c:pt>
                <c:pt idx="23">
                  <c:v>45627</c:v>
                </c:pt>
                <c:pt idx="24">
                  <c:v>45658</c:v>
                </c:pt>
                <c:pt idx="25">
                  <c:v>45689</c:v>
                </c:pt>
                <c:pt idx="26">
                  <c:v>45717</c:v>
                </c:pt>
                <c:pt idx="27">
                  <c:v>45748</c:v>
                </c:pt>
                <c:pt idx="28">
                  <c:v>45778</c:v>
                </c:pt>
              </c:numCache>
            </c:numRef>
          </c:cat>
          <c:val>
            <c:numRef>
              <c:f>Sheet2!$G$39:$G$67</c:f>
              <c:numCache>
                <c:formatCode>0</c:formatCode>
                <c:ptCount val="29"/>
                <c:pt idx="0">
                  <c:v>125.16129032258064</c:v>
                </c:pt>
                <c:pt idx="1">
                  <c:v>185</c:v>
                </c:pt>
                <c:pt idx="2">
                  <c:v>216.20967741935485</c:v>
                </c:pt>
                <c:pt idx="3">
                  <c:v>153.11666666666667</c:v>
                </c:pt>
                <c:pt idx="4">
                  <c:v>185.08064516129033</c:v>
                </c:pt>
                <c:pt idx="5">
                  <c:v>159.5</c:v>
                </c:pt>
                <c:pt idx="6">
                  <c:v>68.91935483870968</c:v>
                </c:pt>
                <c:pt idx="7">
                  <c:v>209.51612903225808</c:v>
                </c:pt>
                <c:pt idx="8">
                  <c:v>128</c:v>
                </c:pt>
                <c:pt idx="9">
                  <c:v>76.854838709677423</c:v>
                </c:pt>
                <c:pt idx="10">
                  <c:v>134.66666666666666</c:v>
                </c:pt>
                <c:pt idx="11">
                  <c:v>48.806451612903224</c:v>
                </c:pt>
                <c:pt idx="12">
                  <c:v>59.806451612903224</c:v>
                </c:pt>
                <c:pt idx="13">
                  <c:v>109.13793103448276</c:v>
                </c:pt>
                <c:pt idx="14">
                  <c:v>161.20967741935485</c:v>
                </c:pt>
                <c:pt idx="15">
                  <c:v>204.16666666666666</c:v>
                </c:pt>
                <c:pt idx="16">
                  <c:v>248.01612903225808</c:v>
                </c:pt>
                <c:pt idx="17">
                  <c:v>279.66666666666669</c:v>
                </c:pt>
                <c:pt idx="18">
                  <c:v>194.2741935483871</c:v>
                </c:pt>
                <c:pt idx="19">
                  <c:v>454.43548387096774</c:v>
                </c:pt>
                <c:pt idx="20">
                  <c:v>297.16666666666669</c:v>
                </c:pt>
                <c:pt idx="21">
                  <c:v>536.4677419354839</c:v>
                </c:pt>
                <c:pt idx="22">
                  <c:v>472.01666666666665</c:v>
                </c:pt>
                <c:pt idx="23">
                  <c:v>78.683333333333337</c:v>
                </c:pt>
                <c:pt idx="24">
                  <c:v>1039.6612903225807</c:v>
                </c:pt>
                <c:pt idx="25">
                  <c:v>146.67857142857142</c:v>
                </c:pt>
                <c:pt idx="26">
                  <c:v>497.25806451612902</c:v>
                </c:pt>
                <c:pt idx="27">
                  <c:v>676.88333333333333</c:v>
                </c:pt>
                <c:pt idx="28">
                  <c:v>1169.2586206896551</c:v>
                </c:pt>
              </c:numCache>
            </c:numRef>
          </c:val>
          <c:extLst>
            <c:ext xmlns:c16="http://schemas.microsoft.com/office/drawing/2014/chart" uri="{C3380CC4-5D6E-409C-BE32-E72D297353CC}">
              <c16:uniqueId val="{00000000-71E8-8649-B283-765DA78A46E9}"/>
            </c:ext>
          </c:extLst>
        </c:ser>
        <c:dLbls>
          <c:dLblPos val="outEnd"/>
          <c:showLegendKey val="0"/>
          <c:showVal val="1"/>
          <c:showCatName val="0"/>
          <c:showSerName val="0"/>
          <c:showPercent val="0"/>
          <c:showBubbleSize val="0"/>
        </c:dLbls>
        <c:gapWidth val="164"/>
        <c:overlap val="-22"/>
        <c:axId val="327380591"/>
        <c:axId val="327717727"/>
      </c:barChart>
      <c:dateAx>
        <c:axId val="327380591"/>
        <c:scaling>
          <c:orientation val="minMax"/>
        </c:scaling>
        <c:delete val="0"/>
        <c:axPos val="b"/>
        <c:numFmt formatCode="mmm\-yy" sourceLinked="1"/>
        <c:majorTickMark val="out"/>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LT"/>
          </a:p>
        </c:txPr>
        <c:crossAx val="327717727"/>
        <c:crosses val="autoZero"/>
        <c:auto val="1"/>
        <c:lblOffset val="100"/>
        <c:baseTimeUnit val="months"/>
      </c:dateAx>
      <c:valAx>
        <c:axId val="327717727"/>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LT"/>
          </a:p>
        </c:txPr>
        <c:crossAx val="32738059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L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800" b="1" i="0" u="none" strike="noStrike" kern="1200" cap="all" spc="150" baseline="0">
                <a:solidFill>
                  <a:prstClr val="black">
                    <a:lumMod val="50000"/>
                    <a:lumOff val="50000"/>
                  </a:prstClr>
                </a:solidFill>
                <a:latin typeface="+mn-lt"/>
                <a:ea typeface="+mn-ea"/>
                <a:cs typeface="+mn-cs"/>
              </a:defRPr>
            </a:pPr>
            <a:r>
              <a:rPr lang="en-US" sz="2800" dirty="0"/>
              <a:t>Brest</a:t>
            </a:r>
            <a:r>
              <a:rPr lang="be-BY" sz="2800" baseline="0" dirty="0"/>
              <a:t> (</a:t>
            </a:r>
            <a:r>
              <a:rPr lang="en-US" sz="2800" b="1" i="0" u="none" strike="noStrike" kern="1200" cap="all" spc="150" baseline="0" dirty="0">
                <a:solidFill>
                  <a:prstClr val="black">
                    <a:lumMod val="50000"/>
                    <a:lumOff val="50000"/>
                  </a:prstClr>
                </a:solidFill>
              </a:rPr>
              <a:t>bus</a:t>
            </a:r>
            <a:r>
              <a:rPr lang="be-BY" sz="2800" b="1" i="0" u="none" strike="noStrike" kern="1200" cap="all" spc="150" baseline="0" dirty="0">
                <a:solidFill>
                  <a:prstClr val="black">
                    <a:lumMod val="50000"/>
                    <a:lumOff val="50000"/>
                  </a:prstClr>
                </a:solidFill>
              </a:rPr>
              <a:t>)</a:t>
            </a:r>
            <a:r>
              <a:rPr lang="en-US" sz="2800" dirty="0"/>
              <a:t> </a:t>
            </a:r>
            <a:r>
              <a:rPr lang="en-US" sz="2800" dirty="0">
                <a:effectLst/>
              </a:rPr>
              <a:t>Average</a:t>
            </a:r>
            <a:endParaRPr lang="en-LT" sz="2800" dirty="0">
              <a:effectLst/>
            </a:endParaRP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800" b="1" i="0" u="none" strike="noStrike" kern="1200" cap="all" spc="150" baseline="0">
              <a:solidFill>
                <a:prstClr val="black">
                  <a:lumMod val="50000"/>
                  <a:lumOff val="50000"/>
                </a:prstClr>
              </a:solidFill>
              <a:latin typeface="+mn-lt"/>
              <a:ea typeface="+mn-ea"/>
              <a:cs typeface="+mn-cs"/>
            </a:defRPr>
          </a:pPr>
          <a:endParaRPr lang="en-LT"/>
        </a:p>
      </c:txPr>
    </c:title>
    <c:autoTitleDeleted val="0"/>
    <c:plotArea>
      <c:layout>
        <c:manualLayout>
          <c:layoutTarget val="inner"/>
          <c:xMode val="edge"/>
          <c:yMode val="edge"/>
          <c:x val="5.3238127201284444E-2"/>
          <c:y val="8.628741806528939E-2"/>
          <c:w val="0.94017121421013816"/>
          <c:h val="0.73490506207062489"/>
        </c:manualLayout>
      </c:layout>
      <c:barChart>
        <c:barDir val="col"/>
        <c:grouping val="clustered"/>
        <c:varyColors val="0"/>
        <c:ser>
          <c:idx val="0"/>
          <c:order val="0"/>
          <c:tx>
            <c:strRef>
              <c:f>Sheet2!$E$38</c:f>
              <c:strCache>
                <c:ptCount val="1"/>
                <c:pt idx="0">
                  <c:v>Brest. Avarage bus</c:v>
                </c:pt>
              </c:strCache>
            </c:strRef>
          </c:tx>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L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Sheet2!$D$39:$D$67</c:f>
              <c:numCache>
                <c:formatCode>mmm\-yy</c:formatCode>
                <c:ptCount val="29"/>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pt idx="12">
                  <c:v>45292</c:v>
                </c:pt>
                <c:pt idx="13">
                  <c:v>45323</c:v>
                </c:pt>
                <c:pt idx="14">
                  <c:v>45352</c:v>
                </c:pt>
                <c:pt idx="15">
                  <c:v>45383</c:v>
                </c:pt>
                <c:pt idx="16">
                  <c:v>45413</c:v>
                </c:pt>
                <c:pt idx="17">
                  <c:v>45444</c:v>
                </c:pt>
                <c:pt idx="18">
                  <c:v>45474</c:v>
                </c:pt>
                <c:pt idx="19">
                  <c:v>45505</c:v>
                </c:pt>
                <c:pt idx="20">
                  <c:v>45536</c:v>
                </c:pt>
                <c:pt idx="21">
                  <c:v>45566</c:v>
                </c:pt>
                <c:pt idx="22">
                  <c:v>45597</c:v>
                </c:pt>
                <c:pt idx="23">
                  <c:v>45627</c:v>
                </c:pt>
                <c:pt idx="24">
                  <c:v>45658</c:v>
                </c:pt>
                <c:pt idx="25">
                  <c:v>45689</c:v>
                </c:pt>
                <c:pt idx="26">
                  <c:v>45717</c:v>
                </c:pt>
                <c:pt idx="27">
                  <c:v>45748</c:v>
                </c:pt>
                <c:pt idx="28">
                  <c:v>45778</c:v>
                </c:pt>
              </c:numCache>
            </c:numRef>
          </c:cat>
          <c:val>
            <c:numRef>
              <c:f>Sheet2!$E$39:$E$67</c:f>
              <c:numCache>
                <c:formatCode>0</c:formatCode>
                <c:ptCount val="29"/>
                <c:pt idx="0">
                  <c:v>0</c:v>
                </c:pt>
                <c:pt idx="1">
                  <c:v>0</c:v>
                </c:pt>
                <c:pt idx="2">
                  <c:v>3.193548387096774</c:v>
                </c:pt>
                <c:pt idx="3">
                  <c:v>11.066666666666666</c:v>
                </c:pt>
                <c:pt idx="4">
                  <c:v>5.564516129032258</c:v>
                </c:pt>
                <c:pt idx="5">
                  <c:v>8.1166666666666671</c:v>
                </c:pt>
                <c:pt idx="6">
                  <c:v>5.67741935483871</c:v>
                </c:pt>
                <c:pt idx="7">
                  <c:v>8.193548387096774</c:v>
                </c:pt>
                <c:pt idx="8">
                  <c:v>5.2</c:v>
                </c:pt>
                <c:pt idx="9">
                  <c:v>2.532258064516129</c:v>
                </c:pt>
                <c:pt idx="10">
                  <c:v>2.4500000000000002</c:v>
                </c:pt>
                <c:pt idx="11">
                  <c:v>2.8548387096774195</c:v>
                </c:pt>
                <c:pt idx="12">
                  <c:v>3.8870967741935485</c:v>
                </c:pt>
                <c:pt idx="13">
                  <c:v>2.5172413793103448</c:v>
                </c:pt>
                <c:pt idx="14">
                  <c:v>15.693548387096774</c:v>
                </c:pt>
                <c:pt idx="15">
                  <c:v>23.683333333333334</c:v>
                </c:pt>
                <c:pt idx="16">
                  <c:v>29.693548387096776</c:v>
                </c:pt>
                <c:pt idx="17">
                  <c:v>37.483333333333334</c:v>
                </c:pt>
                <c:pt idx="18">
                  <c:v>33.161290322580648</c:v>
                </c:pt>
                <c:pt idx="19">
                  <c:v>53.258064516129032</c:v>
                </c:pt>
                <c:pt idx="20">
                  <c:v>26.833333333333332</c:v>
                </c:pt>
                <c:pt idx="21">
                  <c:v>15.274193548387096</c:v>
                </c:pt>
                <c:pt idx="22">
                  <c:v>7.8</c:v>
                </c:pt>
                <c:pt idx="23">
                  <c:v>6.083333333333333</c:v>
                </c:pt>
                <c:pt idx="24">
                  <c:v>13.161290322580646</c:v>
                </c:pt>
                <c:pt idx="25">
                  <c:v>0.5178571428571429</c:v>
                </c:pt>
                <c:pt idx="26">
                  <c:v>4.741935483870968</c:v>
                </c:pt>
                <c:pt idx="27">
                  <c:v>16.149999999999999</c:v>
                </c:pt>
                <c:pt idx="28">
                  <c:v>13.310344827586206</c:v>
                </c:pt>
              </c:numCache>
            </c:numRef>
          </c:val>
          <c:extLst>
            <c:ext xmlns:c16="http://schemas.microsoft.com/office/drawing/2014/chart" uri="{C3380CC4-5D6E-409C-BE32-E72D297353CC}">
              <c16:uniqueId val="{00000000-C87D-5744-B2A0-F35B3BE362F2}"/>
            </c:ext>
          </c:extLst>
        </c:ser>
        <c:dLbls>
          <c:dLblPos val="outEnd"/>
          <c:showLegendKey val="0"/>
          <c:showVal val="1"/>
          <c:showCatName val="0"/>
          <c:showSerName val="0"/>
          <c:showPercent val="0"/>
          <c:showBubbleSize val="0"/>
        </c:dLbls>
        <c:gapWidth val="164"/>
        <c:overlap val="-22"/>
        <c:axId val="327959455"/>
        <c:axId val="327553199"/>
      </c:barChart>
      <c:dateAx>
        <c:axId val="327959455"/>
        <c:scaling>
          <c:orientation val="minMax"/>
        </c:scaling>
        <c:delete val="0"/>
        <c:axPos val="b"/>
        <c:numFmt formatCode="mmm\-yy" sourceLinked="1"/>
        <c:majorTickMark val="out"/>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LT"/>
          </a:p>
        </c:txPr>
        <c:crossAx val="327553199"/>
        <c:crosses val="autoZero"/>
        <c:auto val="1"/>
        <c:lblOffset val="100"/>
        <c:baseTimeUnit val="months"/>
      </c:dateAx>
      <c:valAx>
        <c:axId val="327553199"/>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LT"/>
          </a:p>
        </c:txPr>
        <c:crossAx val="32795945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LT"/>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800" b="1" i="0" u="none" strike="noStrike" kern="1200" cap="all" spc="150" baseline="0">
                <a:solidFill>
                  <a:prstClr val="black">
                    <a:lumMod val="50000"/>
                    <a:lumOff val="50000"/>
                  </a:prstClr>
                </a:solidFill>
                <a:latin typeface="+mn-lt"/>
                <a:ea typeface="+mn-ea"/>
                <a:cs typeface="+mn-cs"/>
              </a:defRPr>
            </a:pPr>
            <a:r>
              <a:rPr lang="en-US" sz="2800" dirty="0" err="1"/>
              <a:t>Kazlovichy</a:t>
            </a:r>
            <a:r>
              <a:rPr lang="en-US" sz="2800" dirty="0"/>
              <a:t> </a:t>
            </a:r>
            <a:r>
              <a:rPr lang="be-BY" sz="2800" dirty="0"/>
              <a:t>(</a:t>
            </a:r>
            <a:r>
              <a:rPr lang="en-US" sz="2800" dirty="0"/>
              <a:t>truck</a:t>
            </a:r>
            <a:r>
              <a:rPr lang="be-BY" sz="2800" dirty="0"/>
              <a:t>),</a:t>
            </a:r>
            <a:r>
              <a:rPr lang="en-US" sz="2800" dirty="0"/>
              <a:t> </a:t>
            </a:r>
            <a:r>
              <a:rPr lang="en-US" sz="2800" dirty="0">
                <a:effectLst/>
              </a:rPr>
              <a:t>Average</a:t>
            </a:r>
            <a:r>
              <a:rPr lang="en-US" sz="2800" dirty="0"/>
              <a:t> </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800" b="1" i="0" u="none" strike="noStrike" kern="1200" cap="all" spc="150" baseline="0">
              <a:solidFill>
                <a:prstClr val="black">
                  <a:lumMod val="50000"/>
                  <a:lumOff val="50000"/>
                </a:prstClr>
              </a:solidFill>
              <a:latin typeface="+mn-lt"/>
              <a:ea typeface="+mn-ea"/>
              <a:cs typeface="+mn-cs"/>
            </a:defRPr>
          </a:pPr>
          <a:endParaRPr lang="en-LT"/>
        </a:p>
      </c:txPr>
    </c:title>
    <c:autoTitleDeleted val="0"/>
    <c:plotArea>
      <c:layout>
        <c:manualLayout>
          <c:layoutTarget val="inner"/>
          <c:xMode val="edge"/>
          <c:yMode val="edge"/>
          <c:x val="4.7007738911840131E-2"/>
          <c:y val="0.10922893314099018"/>
          <c:w val="0.92621593447073858"/>
          <c:h val="0.75186896248017476"/>
        </c:manualLayout>
      </c:layout>
      <c:barChart>
        <c:barDir val="col"/>
        <c:grouping val="clustered"/>
        <c:varyColors val="0"/>
        <c:ser>
          <c:idx val="0"/>
          <c:order val="0"/>
          <c:tx>
            <c:strRef>
              <c:f>Sheet2!$C$38</c:f>
              <c:strCache>
                <c:ptCount val="1"/>
                <c:pt idx="0">
                  <c:v>Kazlovichy truck Avarage </c:v>
                </c:pt>
              </c:strCache>
            </c:strRef>
          </c:tx>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LT"/>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Sheet2!$B$39:$B$67</c:f>
              <c:numCache>
                <c:formatCode>mmm\-yy</c:formatCode>
                <c:ptCount val="29"/>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pt idx="12">
                  <c:v>45292</c:v>
                </c:pt>
                <c:pt idx="13">
                  <c:v>45323</c:v>
                </c:pt>
                <c:pt idx="14">
                  <c:v>45352</c:v>
                </c:pt>
                <c:pt idx="15">
                  <c:v>45383</c:v>
                </c:pt>
                <c:pt idx="16">
                  <c:v>45413</c:v>
                </c:pt>
                <c:pt idx="17">
                  <c:v>45444</c:v>
                </c:pt>
                <c:pt idx="18">
                  <c:v>45474</c:v>
                </c:pt>
                <c:pt idx="19">
                  <c:v>45505</c:v>
                </c:pt>
                <c:pt idx="20">
                  <c:v>45536</c:v>
                </c:pt>
                <c:pt idx="21">
                  <c:v>45566</c:v>
                </c:pt>
                <c:pt idx="22">
                  <c:v>45597</c:v>
                </c:pt>
                <c:pt idx="23">
                  <c:v>45627</c:v>
                </c:pt>
                <c:pt idx="24">
                  <c:v>45658</c:v>
                </c:pt>
                <c:pt idx="25">
                  <c:v>45689</c:v>
                </c:pt>
                <c:pt idx="26">
                  <c:v>45717</c:v>
                </c:pt>
                <c:pt idx="27">
                  <c:v>45748</c:v>
                </c:pt>
                <c:pt idx="28">
                  <c:v>45778</c:v>
                </c:pt>
              </c:numCache>
            </c:numRef>
          </c:cat>
          <c:val>
            <c:numRef>
              <c:f>Sheet2!$C$39:$C$67</c:f>
              <c:numCache>
                <c:formatCode>0</c:formatCode>
                <c:ptCount val="29"/>
                <c:pt idx="0">
                  <c:v>3.5483870967741935</c:v>
                </c:pt>
                <c:pt idx="1">
                  <c:v>104.64285714285714</c:v>
                </c:pt>
                <c:pt idx="2">
                  <c:v>469.19354838709677</c:v>
                </c:pt>
                <c:pt idx="3">
                  <c:v>377.21666666666664</c:v>
                </c:pt>
                <c:pt idx="4">
                  <c:v>61.854838709677416</c:v>
                </c:pt>
                <c:pt idx="5">
                  <c:v>71.416666666666671</c:v>
                </c:pt>
                <c:pt idx="6">
                  <c:v>104.54838709677419</c:v>
                </c:pt>
                <c:pt idx="7">
                  <c:v>6.0483870967741939</c:v>
                </c:pt>
                <c:pt idx="8">
                  <c:v>9.75</c:v>
                </c:pt>
                <c:pt idx="9">
                  <c:v>29.274193548387096</c:v>
                </c:pt>
                <c:pt idx="10">
                  <c:v>56.5</c:v>
                </c:pt>
                <c:pt idx="11">
                  <c:v>587.35483870967744</c:v>
                </c:pt>
                <c:pt idx="12">
                  <c:v>59.596774193548384</c:v>
                </c:pt>
                <c:pt idx="13">
                  <c:v>72.327586206896555</c:v>
                </c:pt>
                <c:pt idx="14">
                  <c:v>237.66129032258064</c:v>
                </c:pt>
                <c:pt idx="15">
                  <c:v>329.08333333333331</c:v>
                </c:pt>
                <c:pt idx="16">
                  <c:v>568.54838709677415</c:v>
                </c:pt>
                <c:pt idx="17">
                  <c:v>149.33333333333334</c:v>
                </c:pt>
                <c:pt idx="18">
                  <c:v>250.16129032258064</c:v>
                </c:pt>
                <c:pt idx="19">
                  <c:v>196.7741935483871</c:v>
                </c:pt>
                <c:pt idx="20">
                  <c:v>833.83333333333337</c:v>
                </c:pt>
                <c:pt idx="21">
                  <c:v>268.06451612903226</c:v>
                </c:pt>
                <c:pt idx="22">
                  <c:v>318.03333333333336</c:v>
                </c:pt>
                <c:pt idx="23">
                  <c:v>1220.7333333333333</c:v>
                </c:pt>
                <c:pt idx="24">
                  <c:v>3.806451612903226</c:v>
                </c:pt>
                <c:pt idx="25">
                  <c:v>85.535714285714292</c:v>
                </c:pt>
                <c:pt idx="26">
                  <c:v>315.32258064516128</c:v>
                </c:pt>
                <c:pt idx="27">
                  <c:v>752</c:v>
                </c:pt>
                <c:pt idx="28">
                  <c:v>133.37931034482759</c:v>
                </c:pt>
              </c:numCache>
            </c:numRef>
          </c:val>
          <c:extLst>
            <c:ext xmlns:c16="http://schemas.microsoft.com/office/drawing/2014/chart" uri="{C3380CC4-5D6E-409C-BE32-E72D297353CC}">
              <c16:uniqueId val="{00000000-CFA1-814A-9575-CF7245832153}"/>
            </c:ext>
          </c:extLst>
        </c:ser>
        <c:dLbls>
          <c:dLblPos val="outEnd"/>
          <c:showLegendKey val="0"/>
          <c:showVal val="1"/>
          <c:showCatName val="0"/>
          <c:showSerName val="0"/>
          <c:showPercent val="0"/>
          <c:showBubbleSize val="0"/>
        </c:dLbls>
        <c:gapWidth val="164"/>
        <c:overlap val="-22"/>
        <c:axId val="419883279"/>
        <c:axId val="2003712383"/>
      </c:barChart>
      <c:dateAx>
        <c:axId val="419883279"/>
        <c:scaling>
          <c:orientation val="minMax"/>
        </c:scaling>
        <c:delete val="0"/>
        <c:axPos val="b"/>
        <c:numFmt formatCode="mmm\-yy" sourceLinked="1"/>
        <c:majorTickMark val="out"/>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LT"/>
          </a:p>
        </c:txPr>
        <c:crossAx val="2003712383"/>
        <c:crosses val="autoZero"/>
        <c:auto val="1"/>
        <c:lblOffset val="100"/>
        <c:baseTimeUnit val="months"/>
      </c:dateAx>
      <c:valAx>
        <c:axId val="2003712383"/>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LT"/>
          </a:p>
        </c:txPr>
        <c:crossAx val="41988327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L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092FF-809C-FAB5-5DC9-9C9C6CB7ED3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LT"/>
          </a:p>
        </p:txBody>
      </p:sp>
      <p:sp>
        <p:nvSpPr>
          <p:cNvPr id="3" name="Subtitle 2">
            <a:extLst>
              <a:ext uri="{FF2B5EF4-FFF2-40B4-BE49-F238E27FC236}">
                <a16:creationId xmlns:a16="http://schemas.microsoft.com/office/drawing/2014/main" id="{5B125B97-C575-B53B-6749-FAA598CB0D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LT"/>
          </a:p>
        </p:txBody>
      </p:sp>
      <p:sp>
        <p:nvSpPr>
          <p:cNvPr id="4" name="Date Placeholder 3">
            <a:extLst>
              <a:ext uri="{FF2B5EF4-FFF2-40B4-BE49-F238E27FC236}">
                <a16:creationId xmlns:a16="http://schemas.microsoft.com/office/drawing/2014/main" id="{9D4A8694-6A1F-CA4F-864F-CDC6216C5914}"/>
              </a:ext>
            </a:extLst>
          </p:cNvPr>
          <p:cNvSpPr>
            <a:spLocks noGrp="1"/>
          </p:cNvSpPr>
          <p:nvPr>
            <p:ph type="dt" sz="half" idx="10"/>
          </p:nvPr>
        </p:nvSpPr>
        <p:spPr/>
        <p:txBody>
          <a:bodyPr/>
          <a:lstStyle/>
          <a:p>
            <a:fld id="{2CE59A26-4FB3-C440-ABF6-D24740391D8E}" type="datetimeFigureOut">
              <a:rPr lang="en-LT" smtClean="0"/>
              <a:t>01/07/2025</a:t>
            </a:fld>
            <a:endParaRPr lang="en-LT"/>
          </a:p>
        </p:txBody>
      </p:sp>
      <p:sp>
        <p:nvSpPr>
          <p:cNvPr id="5" name="Footer Placeholder 4">
            <a:extLst>
              <a:ext uri="{FF2B5EF4-FFF2-40B4-BE49-F238E27FC236}">
                <a16:creationId xmlns:a16="http://schemas.microsoft.com/office/drawing/2014/main" id="{88053223-8E60-BC5E-E7A8-C54A848CC96B}"/>
              </a:ext>
            </a:extLst>
          </p:cNvPr>
          <p:cNvSpPr>
            <a:spLocks noGrp="1"/>
          </p:cNvSpPr>
          <p:nvPr>
            <p:ph type="ftr" sz="quarter" idx="11"/>
          </p:nvPr>
        </p:nvSpPr>
        <p:spPr/>
        <p:txBody>
          <a:bodyPr/>
          <a:lstStyle/>
          <a:p>
            <a:endParaRPr lang="en-LT"/>
          </a:p>
        </p:txBody>
      </p:sp>
      <p:sp>
        <p:nvSpPr>
          <p:cNvPr id="6" name="Slide Number Placeholder 5">
            <a:extLst>
              <a:ext uri="{FF2B5EF4-FFF2-40B4-BE49-F238E27FC236}">
                <a16:creationId xmlns:a16="http://schemas.microsoft.com/office/drawing/2014/main" id="{E53CBBB5-2401-111B-3F80-1F7E8B2B67DA}"/>
              </a:ext>
            </a:extLst>
          </p:cNvPr>
          <p:cNvSpPr>
            <a:spLocks noGrp="1"/>
          </p:cNvSpPr>
          <p:nvPr>
            <p:ph type="sldNum" sz="quarter" idx="12"/>
          </p:nvPr>
        </p:nvSpPr>
        <p:spPr/>
        <p:txBody>
          <a:bodyPr/>
          <a:lstStyle/>
          <a:p>
            <a:fld id="{5CD51A67-07B6-C84B-9721-DACFA85E0A8E}" type="slidenum">
              <a:rPr lang="en-LT" smtClean="0"/>
              <a:t>‹#›</a:t>
            </a:fld>
            <a:endParaRPr lang="en-LT"/>
          </a:p>
        </p:txBody>
      </p:sp>
    </p:spTree>
    <p:extLst>
      <p:ext uri="{BB962C8B-B14F-4D97-AF65-F5344CB8AC3E}">
        <p14:creationId xmlns:p14="http://schemas.microsoft.com/office/powerpoint/2010/main" val="2704105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DBBBD-0891-639E-DD09-793500683A96}"/>
              </a:ext>
            </a:extLst>
          </p:cNvPr>
          <p:cNvSpPr>
            <a:spLocks noGrp="1"/>
          </p:cNvSpPr>
          <p:nvPr>
            <p:ph type="title"/>
          </p:nvPr>
        </p:nvSpPr>
        <p:spPr/>
        <p:txBody>
          <a:bodyPr/>
          <a:lstStyle/>
          <a:p>
            <a:r>
              <a:rPr lang="en-GB"/>
              <a:t>Click to edit Master title style</a:t>
            </a:r>
            <a:endParaRPr lang="en-LT"/>
          </a:p>
        </p:txBody>
      </p:sp>
      <p:sp>
        <p:nvSpPr>
          <p:cNvPr id="3" name="Content Placeholder 2">
            <a:extLst>
              <a:ext uri="{FF2B5EF4-FFF2-40B4-BE49-F238E27FC236}">
                <a16:creationId xmlns:a16="http://schemas.microsoft.com/office/drawing/2014/main" id="{7653762D-161C-11F4-0C4A-6A5E8113AE9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4" name="Date Placeholder 3">
            <a:extLst>
              <a:ext uri="{FF2B5EF4-FFF2-40B4-BE49-F238E27FC236}">
                <a16:creationId xmlns:a16="http://schemas.microsoft.com/office/drawing/2014/main" id="{582957B2-9F64-051D-B537-63DB2CAF087B}"/>
              </a:ext>
            </a:extLst>
          </p:cNvPr>
          <p:cNvSpPr>
            <a:spLocks noGrp="1"/>
          </p:cNvSpPr>
          <p:nvPr>
            <p:ph type="dt" sz="half" idx="10"/>
          </p:nvPr>
        </p:nvSpPr>
        <p:spPr/>
        <p:txBody>
          <a:bodyPr/>
          <a:lstStyle/>
          <a:p>
            <a:fld id="{2CE59A26-4FB3-C440-ABF6-D24740391D8E}" type="datetimeFigureOut">
              <a:rPr lang="en-LT" smtClean="0"/>
              <a:t>01/07/2025</a:t>
            </a:fld>
            <a:endParaRPr lang="en-LT"/>
          </a:p>
        </p:txBody>
      </p:sp>
      <p:sp>
        <p:nvSpPr>
          <p:cNvPr id="5" name="Footer Placeholder 4">
            <a:extLst>
              <a:ext uri="{FF2B5EF4-FFF2-40B4-BE49-F238E27FC236}">
                <a16:creationId xmlns:a16="http://schemas.microsoft.com/office/drawing/2014/main" id="{35EE6DB2-47C6-06C2-72AD-71227949BE3C}"/>
              </a:ext>
            </a:extLst>
          </p:cNvPr>
          <p:cNvSpPr>
            <a:spLocks noGrp="1"/>
          </p:cNvSpPr>
          <p:nvPr>
            <p:ph type="ftr" sz="quarter" idx="11"/>
          </p:nvPr>
        </p:nvSpPr>
        <p:spPr/>
        <p:txBody>
          <a:bodyPr/>
          <a:lstStyle/>
          <a:p>
            <a:endParaRPr lang="en-LT"/>
          </a:p>
        </p:txBody>
      </p:sp>
      <p:sp>
        <p:nvSpPr>
          <p:cNvPr id="6" name="Slide Number Placeholder 5">
            <a:extLst>
              <a:ext uri="{FF2B5EF4-FFF2-40B4-BE49-F238E27FC236}">
                <a16:creationId xmlns:a16="http://schemas.microsoft.com/office/drawing/2014/main" id="{D3496DE0-522E-5D6F-069D-0154392BDF40}"/>
              </a:ext>
            </a:extLst>
          </p:cNvPr>
          <p:cNvSpPr>
            <a:spLocks noGrp="1"/>
          </p:cNvSpPr>
          <p:nvPr>
            <p:ph type="sldNum" sz="quarter" idx="12"/>
          </p:nvPr>
        </p:nvSpPr>
        <p:spPr/>
        <p:txBody>
          <a:bodyPr/>
          <a:lstStyle/>
          <a:p>
            <a:fld id="{5CD51A67-07B6-C84B-9721-DACFA85E0A8E}" type="slidenum">
              <a:rPr lang="en-LT" smtClean="0"/>
              <a:t>‹#›</a:t>
            </a:fld>
            <a:endParaRPr lang="en-LT"/>
          </a:p>
        </p:txBody>
      </p:sp>
    </p:spTree>
    <p:extLst>
      <p:ext uri="{BB962C8B-B14F-4D97-AF65-F5344CB8AC3E}">
        <p14:creationId xmlns:p14="http://schemas.microsoft.com/office/powerpoint/2010/main" val="1877765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CC243-1921-BC3A-E009-FECC75751AF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LT"/>
          </a:p>
        </p:txBody>
      </p:sp>
      <p:sp>
        <p:nvSpPr>
          <p:cNvPr id="3" name="Text Placeholder 2">
            <a:extLst>
              <a:ext uri="{FF2B5EF4-FFF2-40B4-BE49-F238E27FC236}">
                <a16:creationId xmlns:a16="http://schemas.microsoft.com/office/drawing/2014/main" id="{0234EA7F-73E8-B10A-DFA0-83E76DFAD48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1EF7DA9-0E56-6046-39A6-F20E8184CE9C}"/>
              </a:ext>
            </a:extLst>
          </p:cNvPr>
          <p:cNvSpPr>
            <a:spLocks noGrp="1"/>
          </p:cNvSpPr>
          <p:nvPr>
            <p:ph type="dt" sz="half" idx="10"/>
          </p:nvPr>
        </p:nvSpPr>
        <p:spPr/>
        <p:txBody>
          <a:bodyPr/>
          <a:lstStyle/>
          <a:p>
            <a:fld id="{2CE59A26-4FB3-C440-ABF6-D24740391D8E}" type="datetimeFigureOut">
              <a:rPr lang="en-LT" smtClean="0"/>
              <a:t>01/07/2025</a:t>
            </a:fld>
            <a:endParaRPr lang="en-LT"/>
          </a:p>
        </p:txBody>
      </p:sp>
      <p:sp>
        <p:nvSpPr>
          <p:cNvPr id="5" name="Footer Placeholder 4">
            <a:extLst>
              <a:ext uri="{FF2B5EF4-FFF2-40B4-BE49-F238E27FC236}">
                <a16:creationId xmlns:a16="http://schemas.microsoft.com/office/drawing/2014/main" id="{D9B55F84-6702-1638-E6A3-DD1CE6473DEE}"/>
              </a:ext>
            </a:extLst>
          </p:cNvPr>
          <p:cNvSpPr>
            <a:spLocks noGrp="1"/>
          </p:cNvSpPr>
          <p:nvPr>
            <p:ph type="ftr" sz="quarter" idx="11"/>
          </p:nvPr>
        </p:nvSpPr>
        <p:spPr/>
        <p:txBody>
          <a:bodyPr/>
          <a:lstStyle/>
          <a:p>
            <a:endParaRPr lang="en-LT"/>
          </a:p>
        </p:txBody>
      </p:sp>
      <p:sp>
        <p:nvSpPr>
          <p:cNvPr id="6" name="Slide Number Placeholder 5">
            <a:extLst>
              <a:ext uri="{FF2B5EF4-FFF2-40B4-BE49-F238E27FC236}">
                <a16:creationId xmlns:a16="http://schemas.microsoft.com/office/drawing/2014/main" id="{A25CA5A9-4D3B-0153-B9F7-E6A8561C8774}"/>
              </a:ext>
            </a:extLst>
          </p:cNvPr>
          <p:cNvSpPr>
            <a:spLocks noGrp="1"/>
          </p:cNvSpPr>
          <p:nvPr>
            <p:ph type="sldNum" sz="quarter" idx="12"/>
          </p:nvPr>
        </p:nvSpPr>
        <p:spPr/>
        <p:txBody>
          <a:bodyPr/>
          <a:lstStyle/>
          <a:p>
            <a:fld id="{5CD51A67-07B6-C84B-9721-DACFA85E0A8E}" type="slidenum">
              <a:rPr lang="en-LT" smtClean="0"/>
              <a:t>‹#›</a:t>
            </a:fld>
            <a:endParaRPr lang="en-LT"/>
          </a:p>
        </p:txBody>
      </p:sp>
    </p:spTree>
    <p:extLst>
      <p:ext uri="{BB962C8B-B14F-4D97-AF65-F5344CB8AC3E}">
        <p14:creationId xmlns:p14="http://schemas.microsoft.com/office/powerpoint/2010/main" val="1181359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D9A41-DAFE-D760-9580-4C77CCBC9970}"/>
              </a:ext>
            </a:extLst>
          </p:cNvPr>
          <p:cNvSpPr>
            <a:spLocks noGrp="1"/>
          </p:cNvSpPr>
          <p:nvPr>
            <p:ph type="title"/>
          </p:nvPr>
        </p:nvSpPr>
        <p:spPr/>
        <p:txBody>
          <a:bodyPr/>
          <a:lstStyle/>
          <a:p>
            <a:r>
              <a:rPr lang="en-GB"/>
              <a:t>Click to edit Master title style</a:t>
            </a:r>
            <a:endParaRPr lang="en-LT"/>
          </a:p>
        </p:txBody>
      </p:sp>
      <p:sp>
        <p:nvSpPr>
          <p:cNvPr id="3" name="Content Placeholder 2">
            <a:extLst>
              <a:ext uri="{FF2B5EF4-FFF2-40B4-BE49-F238E27FC236}">
                <a16:creationId xmlns:a16="http://schemas.microsoft.com/office/drawing/2014/main" id="{331B4C09-7356-83EF-18D7-2CE1742EDA2D}"/>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4" name="Content Placeholder 3">
            <a:extLst>
              <a:ext uri="{FF2B5EF4-FFF2-40B4-BE49-F238E27FC236}">
                <a16:creationId xmlns:a16="http://schemas.microsoft.com/office/drawing/2014/main" id="{B5FE191C-4BA6-5266-63FF-45BC3A2C125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5" name="Date Placeholder 4">
            <a:extLst>
              <a:ext uri="{FF2B5EF4-FFF2-40B4-BE49-F238E27FC236}">
                <a16:creationId xmlns:a16="http://schemas.microsoft.com/office/drawing/2014/main" id="{37208561-A1E0-C9C2-4815-37AC9DD0575B}"/>
              </a:ext>
            </a:extLst>
          </p:cNvPr>
          <p:cNvSpPr>
            <a:spLocks noGrp="1"/>
          </p:cNvSpPr>
          <p:nvPr>
            <p:ph type="dt" sz="half" idx="10"/>
          </p:nvPr>
        </p:nvSpPr>
        <p:spPr/>
        <p:txBody>
          <a:bodyPr/>
          <a:lstStyle/>
          <a:p>
            <a:fld id="{2CE59A26-4FB3-C440-ABF6-D24740391D8E}" type="datetimeFigureOut">
              <a:rPr lang="en-LT" smtClean="0"/>
              <a:t>01/07/2025</a:t>
            </a:fld>
            <a:endParaRPr lang="en-LT"/>
          </a:p>
        </p:txBody>
      </p:sp>
      <p:sp>
        <p:nvSpPr>
          <p:cNvPr id="6" name="Footer Placeholder 5">
            <a:extLst>
              <a:ext uri="{FF2B5EF4-FFF2-40B4-BE49-F238E27FC236}">
                <a16:creationId xmlns:a16="http://schemas.microsoft.com/office/drawing/2014/main" id="{6C764805-4C89-8D2F-5E6F-AB91822D3991}"/>
              </a:ext>
            </a:extLst>
          </p:cNvPr>
          <p:cNvSpPr>
            <a:spLocks noGrp="1"/>
          </p:cNvSpPr>
          <p:nvPr>
            <p:ph type="ftr" sz="quarter" idx="11"/>
          </p:nvPr>
        </p:nvSpPr>
        <p:spPr/>
        <p:txBody>
          <a:bodyPr/>
          <a:lstStyle/>
          <a:p>
            <a:endParaRPr lang="en-LT"/>
          </a:p>
        </p:txBody>
      </p:sp>
      <p:sp>
        <p:nvSpPr>
          <p:cNvPr id="7" name="Slide Number Placeholder 6">
            <a:extLst>
              <a:ext uri="{FF2B5EF4-FFF2-40B4-BE49-F238E27FC236}">
                <a16:creationId xmlns:a16="http://schemas.microsoft.com/office/drawing/2014/main" id="{A65813BA-4FA2-32BF-0A6D-1480198D4C03}"/>
              </a:ext>
            </a:extLst>
          </p:cNvPr>
          <p:cNvSpPr>
            <a:spLocks noGrp="1"/>
          </p:cNvSpPr>
          <p:nvPr>
            <p:ph type="sldNum" sz="quarter" idx="12"/>
          </p:nvPr>
        </p:nvSpPr>
        <p:spPr/>
        <p:txBody>
          <a:bodyPr/>
          <a:lstStyle/>
          <a:p>
            <a:fld id="{5CD51A67-07B6-C84B-9721-DACFA85E0A8E}" type="slidenum">
              <a:rPr lang="en-LT" smtClean="0"/>
              <a:t>‹#›</a:t>
            </a:fld>
            <a:endParaRPr lang="en-LT"/>
          </a:p>
        </p:txBody>
      </p:sp>
    </p:spTree>
    <p:extLst>
      <p:ext uri="{BB962C8B-B14F-4D97-AF65-F5344CB8AC3E}">
        <p14:creationId xmlns:p14="http://schemas.microsoft.com/office/powerpoint/2010/main" val="104708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5DAEA-2FF6-694A-1440-2B8A1D5041F2}"/>
              </a:ext>
            </a:extLst>
          </p:cNvPr>
          <p:cNvSpPr>
            <a:spLocks noGrp="1"/>
          </p:cNvSpPr>
          <p:nvPr>
            <p:ph type="title"/>
          </p:nvPr>
        </p:nvSpPr>
        <p:spPr>
          <a:xfrm>
            <a:off x="839788" y="365125"/>
            <a:ext cx="10515600" cy="1325563"/>
          </a:xfrm>
        </p:spPr>
        <p:txBody>
          <a:bodyPr/>
          <a:lstStyle/>
          <a:p>
            <a:r>
              <a:rPr lang="en-GB"/>
              <a:t>Click to edit Master title style</a:t>
            </a:r>
            <a:endParaRPr lang="en-LT"/>
          </a:p>
        </p:txBody>
      </p:sp>
      <p:sp>
        <p:nvSpPr>
          <p:cNvPr id="3" name="Text Placeholder 2">
            <a:extLst>
              <a:ext uri="{FF2B5EF4-FFF2-40B4-BE49-F238E27FC236}">
                <a16:creationId xmlns:a16="http://schemas.microsoft.com/office/drawing/2014/main" id="{0C232F12-E7BB-125F-EB84-9CF399C782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BA77B6E-B53C-6143-D285-42B34CD140C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5" name="Text Placeholder 4">
            <a:extLst>
              <a:ext uri="{FF2B5EF4-FFF2-40B4-BE49-F238E27FC236}">
                <a16:creationId xmlns:a16="http://schemas.microsoft.com/office/drawing/2014/main" id="{67B19959-06BB-5263-6C15-63BB1E6966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19C3CF9-E248-1226-E4CE-B6020E11A52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7" name="Date Placeholder 6">
            <a:extLst>
              <a:ext uri="{FF2B5EF4-FFF2-40B4-BE49-F238E27FC236}">
                <a16:creationId xmlns:a16="http://schemas.microsoft.com/office/drawing/2014/main" id="{EA688264-4821-C65E-7853-1E27A53E5974}"/>
              </a:ext>
            </a:extLst>
          </p:cNvPr>
          <p:cNvSpPr>
            <a:spLocks noGrp="1"/>
          </p:cNvSpPr>
          <p:nvPr>
            <p:ph type="dt" sz="half" idx="10"/>
          </p:nvPr>
        </p:nvSpPr>
        <p:spPr/>
        <p:txBody>
          <a:bodyPr/>
          <a:lstStyle/>
          <a:p>
            <a:fld id="{2CE59A26-4FB3-C440-ABF6-D24740391D8E}" type="datetimeFigureOut">
              <a:rPr lang="en-LT" smtClean="0"/>
              <a:t>01/07/2025</a:t>
            </a:fld>
            <a:endParaRPr lang="en-LT"/>
          </a:p>
        </p:txBody>
      </p:sp>
      <p:sp>
        <p:nvSpPr>
          <p:cNvPr id="8" name="Footer Placeholder 7">
            <a:extLst>
              <a:ext uri="{FF2B5EF4-FFF2-40B4-BE49-F238E27FC236}">
                <a16:creationId xmlns:a16="http://schemas.microsoft.com/office/drawing/2014/main" id="{7FF4FF25-C5FC-A814-93D5-FE8470ECF001}"/>
              </a:ext>
            </a:extLst>
          </p:cNvPr>
          <p:cNvSpPr>
            <a:spLocks noGrp="1"/>
          </p:cNvSpPr>
          <p:nvPr>
            <p:ph type="ftr" sz="quarter" idx="11"/>
          </p:nvPr>
        </p:nvSpPr>
        <p:spPr/>
        <p:txBody>
          <a:bodyPr/>
          <a:lstStyle/>
          <a:p>
            <a:endParaRPr lang="en-LT"/>
          </a:p>
        </p:txBody>
      </p:sp>
      <p:sp>
        <p:nvSpPr>
          <p:cNvPr id="9" name="Slide Number Placeholder 8">
            <a:extLst>
              <a:ext uri="{FF2B5EF4-FFF2-40B4-BE49-F238E27FC236}">
                <a16:creationId xmlns:a16="http://schemas.microsoft.com/office/drawing/2014/main" id="{1FB57CFB-B8ED-30FE-7B98-76B2C31CEF5D}"/>
              </a:ext>
            </a:extLst>
          </p:cNvPr>
          <p:cNvSpPr>
            <a:spLocks noGrp="1"/>
          </p:cNvSpPr>
          <p:nvPr>
            <p:ph type="sldNum" sz="quarter" idx="12"/>
          </p:nvPr>
        </p:nvSpPr>
        <p:spPr/>
        <p:txBody>
          <a:bodyPr/>
          <a:lstStyle/>
          <a:p>
            <a:fld id="{5CD51A67-07B6-C84B-9721-DACFA85E0A8E}" type="slidenum">
              <a:rPr lang="en-LT" smtClean="0"/>
              <a:t>‹#›</a:t>
            </a:fld>
            <a:endParaRPr lang="en-LT"/>
          </a:p>
        </p:txBody>
      </p:sp>
    </p:spTree>
    <p:extLst>
      <p:ext uri="{BB962C8B-B14F-4D97-AF65-F5344CB8AC3E}">
        <p14:creationId xmlns:p14="http://schemas.microsoft.com/office/powerpoint/2010/main" val="4291680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E34A6-3F9A-588E-F775-B8DB9F94C33D}"/>
              </a:ext>
            </a:extLst>
          </p:cNvPr>
          <p:cNvSpPr>
            <a:spLocks noGrp="1"/>
          </p:cNvSpPr>
          <p:nvPr>
            <p:ph type="title"/>
          </p:nvPr>
        </p:nvSpPr>
        <p:spPr/>
        <p:txBody>
          <a:bodyPr/>
          <a:lstStyle/>
          <a:p>
            <a:r>
              <a:rPr lang="en-GB"/>
              <a:t>Click to edit Master title style</a:t>
            </a:r>
            <a:endParaRPr lang="en-LT"/>
          </a:p>
        </p:txBody>
      </p:sp>
      <p:sp>
        <p:nvSpPr>
          <p:cNvPr id="3" name="Date Placeholder 2">
            <a:extLst>
              <a:ext uri="{FF2B5EF4-FFF2-40B4-BE49-F238E27FC236}">
                <a16:creationId xmlns:a16="http://schemas.microsoft.com/office/drawing/2014/main" id="{96407765-BCCC-3693-1264-C003B56386DD}"/>
              </a:ext>
            </a:extLst>
          </p:cNvPr>
          <p:cNvSpPr>
            <a:spLocks noGrp="1"/>
          </p:cNvSpPr>
          <p:nvPr>
            <p:ph type="dt" sz="half" idx="10"/>
          </p:nvPr>
        </p:nvSpPr>
        <p:spPr/>
        <p:txBody>
          <a:bodyPr/>
          <a:lstStyle/>
          <a:p>
            <a:fld id="{2CE59A26-4FB3-C440-ABF6-D24740391D8E}" type="datetimeFigureOut">
              <a:rPr lang="en-LT" smtClean="0"/>
              <a:t>01/07/2025</a:t>
            </a:fld>
            <a:endParaRPr lang="en-LT"/>
          </a:p>
        </p:txBody>
      </p:sp>
      <p:sp>
        <p:nvSpPr>
          <p:cNvPr id="4" name="Footer Placeholder 3">
            <a:extLst>
              <a:ext uri="{FF2B5EF4-FFF2-40B4-BE49-F238E27FC236}">
                <a16:creationId xmlns:a16="http://schemas.microsoft.com/office/drawing/2014/main" id="{8C9FC879-7909-921B-F274-3E2DBB93B56E}"/>
              </a:ext>
            </a:extLst>
          </p:cNvPr>
          <p:cNvSpPr>
            <a:spLocks noGrp="1"/>
          </p:cNvSpPr>
          <p:nvPr>
            <p:ph type="ftr" sz="quarter" idx="11"/>
          </p:nvPr>
        </p:nvSpPr>
        <p:spPr/>
        <p:txBody>
          <a:bodyPr/>
          <a:lstStyle/>
          <a:p>
            <a:endParaRPr lang="en-LT"/>
          </a:p>
        </p:txBody>
      </p:sp>
      <p:sp>
        <p:nvSpPr>
          <p:cNvPr id="5" name="Slide Number Placeholder 4">
            <a:extLst>
              <a:ext uri="{FF2B5EF4-FFF2-40B4-BE49-F238E27FC236}">
                <a16:creationId xmlns:a16="http://schemas.microsoft.com/office/drawing/2014/main" id="{9360D6E3-2212-02D7-74ED-805B489B89CA}"/>
              </a:ext>
            </a:extLst>
          </p:cNvPr>
          <p:cNvSpPr>
            <a:spLocks noGrp="1"/>
          </p:cNvSpPr>
          <p:nvPr>
            <p:ph type="sldNum" sz="quarter" idx="12"/>
          </p:nvPr>
        </p:nvSpPr>
        <p:spPr/>
        <p:txBody>
          <a:bodyPr/>
          <a:lstStyle/>
          <a:p>
            <a:fld id="{5CD51A67-07B6-C84B-9721-DACFA85E0A8E}" type="slidenum">
              <a:rPr lang="en-LT" smtClean="0"/>
              <a:t>‹#›</a:t>
            </a:fld>
            <a:endParaRPr lang="en-LT"/>
          </a:p>
        </p:txBody>
      </p:sp>
    </p:spTree>
    <p:extLst>
      <p:ext uri="{BB962C8B-B14F-4D97-AF65-F5344CB8AC3E}">
        <p14:creationId xmlns:p14="http://schemas.microsoft.com/office/powerpoint/2010/main" val="2468459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6EBF0EF-AA76-86AF-3434-B8E917A23C84}"/>
              </a:ext>
            </a:extLst>
          </p:cNvPr>
          <p:cNvSpPr>
            <a:spLocks noGrp="1"/>
          </p:cNvSpPr>
          <p:nvPr>
            <p:ph type="dt" sz="half" idx="10"/>
          </p:nvPr>
        </p:nvSpPr>
        <p:spPr/>
        <p:txBody>
          <a:bodyPr/>
          <a:lstStyle/>
          <a:p>
            <a:fld id="{2CE59A26-4FB3-C440-ABF6-D24740391D8E}" type="datetimeFigureOut">
              <a:rPr lang="en-LT" smtClean="0"/>
              <a:t>01/07/2025</a:t>
            </a:fld>
            <a:endParaRPr lang="en-LT"/>
          </a:p>
        </p:txBody>
      </p:sp>
      <p:sp>
        <p:nvSpPr>
          <p:cNvPr id="3" name="Footer Placeholder 2">
            <a:extLst>
              <a:ext uri="{FF2B5EF4-FFF2-40B4-BE49-F238E27FC236}">
                <a16:creationId xmlns:a16="http://schemas.microsoft.com/office/drawing/2014/main" id="{8DF3A0D3-0228-0F9D-70F0-679781597519}"/>
              </a:ext>
            </a:extLst>
          </p:cNvPr>
          <p:cNvSpPr>
            <a:spLocks noGrp="1"/>
          </p:cNvSpPr>
          <p:nvPr>
            <p:ph type="ftr" sz="quarter" idx="11"/>
          </p:nvPr>
        </p:nvSpPr>
        <p:spPr/>
        <p:txBody>
          <a:bodyPr/>
          <a:lstStyle/>
          <a:p>
            <a:endParaRPr lang="en-LT"/>
          </a:p>
        </p:txBody>
      </p:sp>
      <p:sp>
        <p:nvSpPr>
          <p:cNvPr id="4" name="Slide Number Placeholder 3">
            <a:extLst>
              <a:ext uri="{FF2B5EF4-FFF2-40B4-BE49-F238E27FC236}">
                <a16:creationId xmlns:a16="http://schemas.microsoft.com/office/drawing/2014/main" id="{DCFD1449-C18E-3F01-2AA5-FCD0626AA5E3}"/>
              </a:ext>
            </a:extLst>
          </p:cNvPr>
          <p:cNvSpPr>
            <a:spLocks noGrp="1"/>
          </p:cNvSpPr>
          <p:nvPr>
            <p:ph type="sldNum" sz="quarter" idx="12"/>
          </p:nvPr>
        </p:nvSpPr>
        <p:spPr/>
        <p:txBody>
          <a:bodyPr/>
          <a:lstStyle/>
          <a:p>
            <a:fld id="{5CD51A67-07B6-C84B-9721-DACFA85E0A8E}" type="slidenum">
              <a:rPr lang="en-LT" smtClean="0"/>
              <a:t>‹#›</a:t>
            </a:fld>
            <a:endParaRPr lang="en-LT"/>
          </a:p>
        </p:txBody>
      </p:sp>
    </p:spTree>
    <p:extLst>
      <p:ext uri="{BB962C8B-B14F-4D97-AF65-F5344CB8AC3E}">
        <p14:creationId xmlns:p14="http://schemas.microsoft.com/office/powerpoint/2010/main" val="2437644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E084A-7424-5174-E4BC-F32647850A4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LT"/>
          </a:p>
        </p:txBody>
      </p:sp>
      <p:sp>
        <p:nvSpPr>
          <p:cNvPr id="3" name="Content Placeholder 2">
            <a:extLst>
              <a:ext uri="{FF2B5EF4-FFF2-40B4-BE49-F238E27FC236}">
                <a16:creationId xmlns:a16="http://schemas.microsoft.com/office/drawing/2014/main" id="{5FDE681C-94F0-2A91-EF27-F312B387D4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4" name="Text Placeholder 3">
            <a:extLst>
              <a:ext uri="{FF2B5EF4-FFF2-40B4-BE49-F238E27FC236}">
                <a16:creationId xmlns:a16="http://schemas.microsoft.com/office/drawing/2014/main" id="{0795B2EF-04BF-18BF-209E-B548E2D36C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2013D40-4544-12D3-5257-EFB3EA901D21}"/>
              </a:ext>
            </a:extLst>
          </p:cNvPr>
          <p:cNvSpPr>
            <a:spLocks noGrp="1"/>
          </p:cNvSpPr>
          <p:nvPr>
            <p:ph type="dt" sz="half" idx="10"/>
          </p:nvPr>
        </p:nvSpPr>
        <p:spPr/>
        <p:txBody>
          <a:bodyPr/>
          <a:lstStyle/>
          <a:p>
            <a:fld id="{2CE59A26-4FB3-C440-ABF6-D24740391D8E}" type="datetimeFigureOut">
              <a:rPr lang="en-LT" smtClean="0"/>
              <a:t>01/07/2025</a:t>
            </a:fld>
            <a:endParaRPr lang="en-LT"/>
          </a:p>
        </p:txBody>
      </p:sp>
      <p:sp>
        <p:nvSpPr>
          <p:cNvPr id="6" name="Footer Placeholder 5">
            <a:extLst>
              <a:ext uri="{FF2B5EF4-FFF2-40B4-BE49-F238E27FC236}">
                <a16:creationId xmlns:a16="http://schemas.microsoft.com/office/drawing/2014/main" id="{689D5516-BCF6-7458-EA26-C3FF18442652}"/>
              </a:ext>
            </a:extLst>
          </p:cNvPr>
          <p:cNvSpPr>
            <a:spLocks noGrp="1"/>
          </p:cNvSpPr>
          <p:nvPr>
            <p:ph type="ftr" sz="quarter" idx="11"/>
          </p:nvPr>
        </p:nvSpPr>
        <p:spPr/>
        <p:txBody>
          <a:bodyPr/>
          <a:lstStyle/>
          <a:p>
            <a:endParaRPr lang="en-LT"/>
          </a:p>
        </p:txBody>
      </p:sp>
      <p:sp>
        <p:nvSpPr>
          <p:cNvPr id="7" name="Slide Number Placeholder 6">
            <a:extLst>
              <a:ext uri="{FF2B5EF4-FFF2-40B4-BE49-F238E27FC236}">
                <a16:creationId xmlns:a16="http://schemas.microsoft.com/office/drawing/2014/main" id="{44FDF2AF-C3FA-0AA8-D338-D66662A5060D}"/>
              </a:ext>
            </a:extLst>
          </p:cNvPr>
          <p:cNvSpPr>
            <a:spLocks noGrp="1"/>
          </p:cNvSpPr>
          <p:nvPr>
            <p:ph type="sldNum" sz="quarter" idx="12"/>
          </p:nvPr>
        </p:nvSpPr>
        <p:spPr/>
        <p:txBody>
          <a:bodyPr/>
          <a:lstStyle/>
          <a:p>
            <a:fld id="{5CD51A67-07B6-C84B-9721-DACFA85E0A8E}" type="slidenum">
              <a:rPr lang="en-LT" smtClean="0"/>
              <a:t>‹#›</a:t>
            </a:fld>
            <a:endParaRPr lang="en-LT"/>
          </a:p>
        </p:txBody>
      </p:sp>
    </p:spTree>
    <p:extLst>
      <p:ext uri="{BB962C8B-B14F-4D97-AF65-F5344CB8AC3E}">
        <p14:creationId xmlns:p14="http://schemas.microsoft.com/office/powerpoint/2010/main" val="3126151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5E405-BD9F-4BF4-EB57-1F507A14C17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LT"/>
          </a:p>
        </p:txBody>
      </p:sp>
      <p:sp>
        <p:nvSpPr>
          <p:cNvPr id="3" name="Picture Placeholder 2">
            <a:extLst>
              <a:ext uri="{FF2B5EF4-FFF2-40B4-BE49-F238E27FC236}">
                <a16:creationId xmlns:a16="http://schemas.microsoft.com/office/drawing/2014/main" id="{3EF0819F-255E-C3E0-106D-9367369FE4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LT"/>
          </a:p>
        </p:txBody>
      </p:sp>
      <p:sp>
        <p:nvSpPr>
          <p:cNvPr id="4" name="Text Placeholder 3">
            <a:extLst>
              <a:ext uri="{FF2B5EF4-FFF2-40B4-BE49-F238E27FC236}">
                <a16:creationId xmlns:a16="http://schemas.microsoft.com/office/drawing/2014/main" id="{E49D3E8E-FD09-1A2B-E980-00BD633E7C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7024FFA-A33F-394F-41D9-79FE5199DA8C}"/>
              </a:ext>
            </a:extLst>
          </p:cNvPr>
          <p:cNvSpPr>
            <a:spLocks noGrp="1"/>
          </p:cNvSpPr>
          <p:nvPr>
            <p:ph type="dt" sz="half" idx="10"/>
          </p:nvPr>
        </p:nvSpPr>
        <p:spPr/>
        <p:txBody>
          <a:bodyPr/>
          <a:lstStyle/>
          <a:p>
            <a:fld id="{2CE59A26-4FB3-C440-ABF6-D24740391D8E}" type="datetimeFigureOut">
              <a:rPr lang="en-LT" smtClean="0"/>
              <a:t>01/07/2025</a:t>
            </a:fld>
            <a:endParaRPr lang="en-LT"/>
          </a:p>
        </p:txBody>
      </p:sp>
      <p:sp>
        <p:nvSpPr>
          <p:cNvPr id="6" name="Footer Placeholder 5">
            <a:extLst>
              <a:ext uri="{FF2B5EF4-FFF2-40B4-BE49-F238E27FC236}">
                <a16:creationId xmlns:a16="http://schemas.microsoft.com/office/drawing/2014/main" id="{7958D9E2-011B-23B3-712C-F3A72C072700}"/>
              </a:ext>
            </a:extLst>
          </p:cNvPr>
          <p:cNvSpPr>
            <a:spLocks noGrp="1"/>
          </p:cNvSpPr>
          <p:nvPr>
            <p:ph type="ftr" sz="quarter" idx="11"/>
          </p:nvPr>
        </p:nvSpPr>
        <p:spPr/>
        <p:txBody>
          <a:bodyPr/>
          <a:lstStyle/>
          <a:p>
            <a:endParaRPr lang="en-LT"/>
          </a:p>
        </p:txBody>
      </p:sp>
      <p:sp>
        <p:nvSpPr>
          <p:cNvPr id="7" name="Slide Number Placeholder 6">
            <a:extLst>
              <a:ext uri="{FF2B5EF4-FFF2-40B4-BE49-F238E27FC236}">
                <a16:creationId xmlns:a16="http://schemas.microsoft.com/office/drawing/2014/main" id="{9336C454-E476-338B-76DD-EE816AE838A9}"/>
              </a:ext>
            </a:extLst>
          </p:cNvPr>
          <p:cNvSpPr>
            <a:spLocks noGrp="1"/>
          </p:cNvSpPr>
          <p:nvPr>
            <p:ph type="sldNum" sz="quarter" idx="12"/>
          </p:nvPr>
        </p:nvSpPr>
        <p:spPr/>
        <p:txBody>
          <a:bodyPr/>
          <a:lstStyle/>
          <a:p>
            <a:fld id="{5CD51A67-07B6-C84B-9721-DACFA85E0A8E}" type="slidenum">
              <a:rPr lang="en-LT" smtClean="0"/>
              <a:t>‹#›</a:t>
            </a:fld>
            <a:endParaRPr lang="en-LT"/>
          </a:p>
        </p:txBody>
      </p:sp>
    </p:spTree>
    <p:extLst>
      <p:ext uri="{BB962C8B-B14F-4D97-AF65-F5344CB8AC3E}">
        <p14:creationId xmlns:p14="http://schemas.microsoft.com/office/powerpoint/2010/main" val="2405887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7D744-7843-8500-F322-A3872ECB1C7D}"/>
              </a:ext>
            </a:extLst>
          </p:cNvPr>
          <p:cNvSpPr>
            <a:spLocks noGrp="1"/>
          </p:cNvSpPr>
          <p:nvPr>
            <p:ph type="title"/>
          </p:nvPr>
        </p:nvSpPr>
        <p:spPr/>
        <p:txBody>
          <a:bodyPr/>
          <a:lstStyle/>
          <a:p>
            <a:r>
              <a:rPr lang="en-GB"/>
              <a:t>Click to edit Master title style</a:t>
            </a:r>
            <a:endParaRPr lang="en-LT"/>
          </a:p>
        </p:txBody>
      </p:sp>
      <p:sp>
        <p:nvSpPr>
          <p:cNvPr id="3" name="Vertical Text Placeholder 2">
            <a:extLst>
              <a:ext uri="{FF2B5EF4-FFF2-40B4-BE49-F238E27FC236}">
                <a16:creationId xmlns:a16="http://schemas.microsoft.com/office/drawing/2014/main" id="{7485E447-55C4-AE09-A0A7-76B98E28771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4" name="Date Placeholder 3">
            <a:extLst>
              <a:ext uri="{FF2B5EF4-FFF2-40B4-BE49-F238E27FC236}">
                <a16:creationId xmlns:a16="http://schemas.microsoft.com/office/drawing/2014/main" id="{DDCD3ECB-3F9A-BB39-BA8D-E46954B685FD}"/>
              </a:ext>
            </a:extLst>
          </p:cNvPr>
          <p:cNvSpPr>
            <a:spLocks noGrp="1"/>
          </p:cNvSpPr>
          <p:nvPr>
            <p:ph type="dt" sz="half" idx="10"/>
          </p:nvPr>
        </p:nvSpPr>
        <p:spPr/>
        <p:txBody>
          <a:bodyPr/>
          <a:lstStyle/>
          <a:p>
            <a:fld id="{2CE59A26-4FB3-C440-ABF6-D24740391D8E}" type="datetimeFigureOut">
              <a:rPr lang="en-LT" smtClean="0"/>
              <a:t>01/07/2025</a:t>
            </a:fld>
            <a:endParaRPr lang="en-LT"/>
          </a:p>
        </p:txBody>
      </p:sp>
      <p:sp>
        <p:nvSpPr>
          <p:cNvPr id="5" name="Footer Placeholder 4">
            <a:extLst>
              <a:ext uri="{FF2B5EF4-FFF2-40B4-BE49-F238E27FC236}">
                <a16:creationId xmlns:a16="http://schemas.microsoft.com/office/drawing/2014/main" id="{46AC5328-21B4-E30A-DF15-5BFC11DB4778}"/>
              </a:ext>
            </a:extLst>
          </p:cNvPr>
          <p:cNvSpPr>
            <a:spLocks noGrp="1"/>
          </p:cNvSpPr>
          <p:nvPr>
            <p:ph type="ftr" sz="quarter" idx="11"/>
          </p:nvPr>
        </p:nvSpPr>
        <p:spPr/>
        <p:txBody>
          <a:bodyPr/>
          <a:lstStyle/>
          <a:p>
            <a:endParaRPr lang="en-LT"/>
          </a:p>
        </p:txBody>
      </p:sp>
      <p:sp>
        <p:nvSpPr>
          <p:cNvPr id="6" name="Slide Number Placeholder 5">
            <a:extLst>
              <a:ext uri="{FF2B5EF4-FFF2-40B4-BE49-F238E27FC236}">
                <a16:creationId xmlns:a16="http://schemas.microsoft.com/office/drawing/2014/main" id="{EE43F107-4B24-412A-7428-25559B33DA06}"/>
              </a:ext>
            </a:extLst>
          </p:cNvPr>
          <p:cNvSpPr>
            <a:spLocks noGrp="1"/>
          </p:cNvSpPr>
          <p:nvPr>
            <p:ph type="sldNum" sz="quarter" idx="12"/>
          </p:nvPr>
        </p:nvSpPr>
        <p:spPr/>
        <p:txBody>
          <a:bodyPr/>
          <a:lstStyle/>
          <a:p>
            <a:fld id="{5CD51A67-07B6-C84B-9721-DACFA85E0A8E}" type="slidenum">
              <a:rPr lang="en-LT" smtClean="0"/>
              <a:t>‹#›</a:t>
            </a:fld>
            <a:endParaRPr lang="en-LT"/>
          </a:p>
        </p:txBody>
      </p:sp>
    </p:spTree>
    <p:extLst>
      <p:ext uri="{BB962C8B-B14F-4D97-AF65-F5344CB8AC3E}">
        <p14:creationId xmlns:p14="http://schemas.microsoft.com/office/powerpoint/2010/main" val="3014393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13BAE8-FA6F-A7CE-746A-681331A7CA2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LT"/>
          </a:p>
        </p:txBody>
      </p:sp>
      <p:sp>
        <p:nvSpPr>
          <p:cNvPr id="3" name="Vertical Text Placeholder 2">
            <a:extLst>
              <a:ext uri="{FF2B5EF4-FFF2-40B4-BE49-F238E27FC236}">
                <a16:creationId xmlns:a16="http://schemas.microsoft.com/office/drawing/2014/main" id="{E188E09E-5884-C3B8-47D9-83A92B574B7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4" name="Date Placeholder 3">
            <a:extLst>
              <a:ext uri="{FF2B5EF4-FFF2-40B4-BE49-F238E27FC236}">
                <a16:creationId xmlns:a16="http://schemas.microsoft.com/office/drawing/2014/main" id="{75A726D7-0628-EB43-FA0A-229962D5D202}"/>
              </a:ext>
            </a:extLst>
          </p:cNvPr>
          <p:cNvSpPr>
            <a:spLocks noGrp="1"/>
          </p:cNvSpPr>
          <p:nvPr>
            <p:ph type="dt" sz="half" idx="10"/>
          </p:nvPr>
        </p:nvSpPr>
        <p:spPr/>
        <p:txBody>
          <a:bodyPr/>
          <a:lstStyle/>
          <a:p>
            <a:fld id="{2CE59A26-4FB3-C440-ABF6-D24740391D8E}" type="datetimeFigureOut">
              <a:rPr lang="en-LT" smtClean="0"/>
              <a:t>01/07/2025</a:t>
            </a:fld>
            <a:endParaRPr lang="en-LT"/>
          </a:p>
        </p:txBody>
      </p:sp>
      <p:sp>
        <p:nvSpPr>
          <p:cNvPr id="5" name="Footer Placeholder 4">
            <a:extLst>
              <a:ext uri="{FF2B5EF4-FFF2-40B4-BE49-F238E27FC236}">
                <a16:creationId xmlns:a16="http://schemas.microsoft.com/office/drawing/2014/main" id="{BD0BB81B-D392-DE95-51F8-99549DC24D08}"/>
              </a:ext>
            </a:extLst>
          </p:cNvPr>
          <p:cNvSpPr>
            <a:spLocks noGrp="1"/>
          </p:cNvSpPr>
          <p:nvPr>
            <p:ph type="ftr" sz="quarter" idx="11"/>
          </p:nvPr>
        </p:nvSpPr>
        <p:spPr/>
        <p:txBody>
          <a:bodyPr/>
          <a:lstStyle/>
          <a:p>
            <a:endParaRPr lang="en-LT"/>
          </a:p>
        </p:txBody>
      </p:sp>
      <p:sp>
        <p:nvSpPr>
          <p:cNvPr id="6" name="Slide Number Placeholder 5">
            <a:extLst>
              <a:ext uri="{FF2B5EF4-FFF2-40B4-BE49-F238E27FC236}">
                <a16:creationId xmlns:a16="http://schemas.microsoft.com/office/drawing/2014/main" id="{F34402DE-A25C-7ECA-C897-D6C6CD3C5CFF}"/>
              </a:ext>
            </a:extLst>
          </p:cNvPr>
          <p:cNvSpPr>
            <a:spLocks noGrp="1"/>
          </p:cNvSpPr>
          <p:nvPr>
            <p:ph type="sldNum" sz="quarter" idx="12"/>
          </p:nvPr>
        </p:nvSpPr>
        <p:spPr/>
        <p:txBody>
          <a:bodyPr/>
          <a:lstStyle/>
          <a:p>
            <a:fld id="{5CD51A67-07B6-C84B-9721-DACFA85E0A8E}" type="slidenum">
              <a:rPr lang="en-LT" smtClean="0"/>
              <a:t>‹#›</a:t>
            </a:fld>
            <a:endParaRPr lang="en-LT"/>
          </a:p>
        </p:txBody>
      </p:sp>
    </p:spTree>
    <p:extLst>
      <p:ext uri="{BB962C8B-B14F-4D97-AF65-F5344CB8AC3E}">
        <p14:creationId xmlns:p14="http://schemas.microsoft.com/office/powerpoint/2010/main" val="3496282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1B1FC2-817A-3043-6009-DFF5531C8C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LT"/>
          </a:p>
        </p:txBody>
      </p:sp>
      <p:sp>
        <p:nvSpPr>
          <p:cNvPr id="3" name="Text Placeholder 2">
            <a:extLst>
              <a:ext uri="{FF2B5EF4-FFF2-40B4-BE49-F238E27FC236}">
                <a16:creationId xmlns:a16="http://schemas.microsoft.com/office/drawing/2014/main" id="{DCA92AFF-B4E3-8F05-136F-E293AFD77E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T"/>
          </a:p>
        </p:txBody>
      </p:sp>
      <p:sp>
        <p:nvSpPr>
          <p:cNvPr id="4" name="Date Placeholder 3">
            <a:extLst>
              <a:ext uri="{FF2B5EF4-FFF2-40B4-BE49-F238E27FC236}">
                <a16:creationId xmlns:a16="http://schemas.microsoft.com/office/drawing/2014/main" id="{69704FD0-2AB7-62AF-D162-8CE66C42BE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E59A26-4FB3-C440-ABF6-D24740391D8E}" type="datetimeFigureOut">
              <a:rPr lang="en-LT" smtClean="0"/>
              <a:t>01/07/2025</a:t>
            </a:fld>
            <a:endParaRPr lang="en-LT"/>
          </a:p>
        </p:txBody>
      </p:sp>
      <p:sp>
        <p:nvSpPr>
          <p:cNvPr id="5" name="Footer Placeholder 4">
            <a:extLst>
              <a:ext uri="{FF2B5EF4-FFF2-40B4-BE49-F238E27FC236}">
                <a16:creationId xmlns:a16="http://schemas.microsoft.com/office/drawing/2014/main" id="{0F20CC14-25B0-6C2A-3A61-2B4F80F3F5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LT"/>
          </a:p>
        </p:txBody>
      </p:sp>
      <p:sp>
        <p:nvSpPr>
          <p:cNvPr id="6" name="Slide Number Placeholder 5">
            <a:extLst>
              <a:ext uri="{FF2B5EF4-FFF2-40B4-BE49-F238E27FC236}">
                <a16:creationId xmlns:a16="http://schemas.microsoft.com/office/drawing/2014/main" id="{24389689-DE75-D789-DE80-43DABFE5A1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D51A67-07B6-C84B-9721-DACFA85E0A8E}" type="slidenum">
              <a:rPr lang="en-LT" smtClean="0"/>
              <a:t>‹#›</a:t>
            </a:fld>
            <a:endParaRPr lang="en-LT"/>
          </a:p>
        </p:txBody>
      </p:sp>
    </p:spTree>
    <p:extLst>
      <p:ext uri="{BB962C8B-B14F-4D97-AF65-F5344CB8AC3E}">
        <p14:creationId xmlns:p14="http://schemas.microsoft.com/office/powerpoint/2010/main" val="39831521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5CE7F-B48A-4AE4-B1DC-93AA28D36797}"/>
              </a:ext>
            </a:extLst>
          </p:cNvPr>
          <p:cNvSpPr>
            <a:spLocks noGrp="1"/>
          </p:cNvSpPr>
          <p:nvPr>
            <p:ph type="title"/>
          </p:nvPr>
        </p:nvSpPr>
        <p:spPr/>
        <p:txBody>
          <a:bodyPr>
            <a:normAutofit/>
          </a:bodyPr>
          <a:lstStyle/>
          <a:p>
            <a:pPr algn="ctr"/>
            <a:r>
              <a:rPr lang="en-GB" b="1" noProof="0" dirty="0"/>
              <a:t>Main trends in Belarus and Poland relations  </a:t>
            </a:r>
            <a:endParaRPr lang="en-GB" noProof="0" dirty="0"/>
          </a:p>
        </p:txBody>
      </p:sp>
      <p:sp>
        <p:nvSpPr>
          <p:cNvPr id="3" name="Content Placeholder 2">
            <a:extLst>
              <a:ext uri="{FF2B5EF4-FFF2-40B4-BE49-F238E27FC236}">
                <a16:creationId xmlns:a16="http://schemas.microsoft.com/office/drawing/2014/main" id="{1C01CA12-AB54-356E-9368-C0D20FE93E70}"/>
              </a:ext>
            </a:extLst>
          </p:cNvPr>
          <p:cNvSpPr>
            <a:spLocks noGrp="1"/>
          </p:cNvSpPr>
          <p:nvPr>
            <p:ph idx="1"/>
          </p:nvPr>
        </p:nvSpPr>
        <p:spPr/>
        <p:txBody>
          <a:bodyPr/>
          <a:lstStyle/>
          <a:p>
            <a:pPr marL="0" indent="0" algn="ctr">
              <a:buNone/>
            </a:pPr>
            <a:r>
              <a:rPr lang="be-BY" i="1" dirty="0"/>
              <a:t>2024-2025 </a:t>
            </a:r>
            <a:endParaRPr lang="de-DE" i="1" dirty="0"/>
          </a:p>
          <a:p>
            <a:pPr marL="0" indent="0" algn="ctr">
              <a:buNone/>
            </a:pPr>
            <a:endParaRPr lang="de-DE" i="1" dirty="0"/>
          </a:p>
          <a:p>
            <a:pPr marL="0" indent="0" algn="ctr">
              <a:buNone/>
            </a:pPr>
            <a:endParaRPr lang="en-LT" i="1" dirty="0"/>
          </a:p>
        </p:txBody>
      </p:sp>
    </p:spTree>
    <p:extLst>
      <p:ext uri="{BB962C8B-B14F-4D97-AF65-F5344CB8AC3E}">
        <p14:creationId xmlns:p14="http://schemas.microsoft.com/office/powerpoint/2010/main" val="4001857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1E3F5-ECE9-2FC6-D5B4-8E57798BD9F0}"/>
              </a:ext>
            </a:extLst>
          </p:cNvPr>
          <p:cNvSpPr>
            <a:spLocks noGrp="1"/>
          </p:cNvSpPr>
          <p:nvPr>
            <p:ph type="title"/>
          </p:nvPr>
        </p:nvSpPr>
        <p:spPr/>
        <p:txBody>
          <a:bodyPr/>
          <a:lstStyle/>
          <a:p>
            <a:pPr algn="ctr"/>
            <a:r>
              <a:rPr lang="en-GB" b="1" dirty="0"/>
              <a:t>General information flow of Belarusian state media (BELTA)</a:t>
            </a:r>
            <a:endParaRPr lang="en-LT" dirty="0"/>
          </a:p>
        </p:txBody>
      </p:sp>
      <p:pic>
        <p:nvPicPr>
          <p:cNvPr id="8" name="Content Placeholder 7">
            <a:extLst>
              <a:ext uri="{FF2B5EF4-FFF2-40B4-BE49-F238E27FC236}">
                <a16:creationId xmlns:a16="http://schemas.microsoft.com/office/drawing/2014/main" id="{99B79743-B760-1EDD-F4B1-88D09600B9C3}"/>
              </a:ext>
            </a:extLst>
          </p:cNvPr>
          <p:cNvPicPr>
            <a:picLocks noGrp="1" noChangeAspect="1"/>
          </p:cNvPicPr>
          <p:nvPr>
            <p:ph idx="1"/>
          </p:nvPr>
        </p:nvPicPr>
        <p:blipFill>
          <a:blip r:embed="rId2"/>
          <a:stretch>
            <a:fillRect/>
          </a:stretch>
        </p:blipFill>
        <p:spPr>
          <a:xfrm>
            <a:off x="687796" y="1837198"/>
            <a:ext cx="10816408" cy="4771945"/>
          </a:xfrm>
        </p:spPr>
      </p:pic>
    </p:spTree>
    <p:extLst>
      <p:ext uri="{BB962C8B-B14F-4D97-AF65-F5344CB8AC3E}">
        <p14:creationId xmlns:p14="http://schemas.microsoft.com/office/powerpoint/2010/main" val="2034563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EC927-A3E3-AD00-3F9A-3C3C81CF13DF}"/>
              </a:ext>
            </a:extLst>
          </p:cNvPr>
          <p:cNvSpPr>
            <a:spLocks noGrp="1"/>
          </p:cNvSpPr>
          <p:nvPr>
            <p:ph type="title"/>
          </p:nvPr>
        </p:nvSpPr>
        <p:spPr/>
        <p:txBody>
          <a:bodyPr/>
          <a:lstStyle/>
          <a:p>
            <a:pPr algn="ctr"/>
            <a:r>
              <a:rPr lang="en-GB" b="1" dirty="0"/>
              <a:t>Topics</a:t>
            </a:r>
            <a:endParaRPr lang="en-LT" b="1" dirty="0"/>
          </a:p>
        </p:txBody>
      </p:sp>
      <p:graphicFrame>
        <p:nvGraphicFramePr>
          <p:cNvPr id="4" name="Content Placeholder 3">
            <a:extLst>
              <a:ext uri="{FF2B5EF4-FFF2-40B4-BE49-F238E27FC236}">
                <a16:creationId xmlns:a16="http://schemas.microsoft.com/office/drawing/2014/main" id="{D3297A69-FE8E-D69D-7767-13AA9A7DFBBE}"/>
              </a:ext>
            </a:extLst>
          </p:cNvPr>
          <p:cNvGraphicFramePr>
            <a:graphicFrameLocks noGrp="1"/>
          </p:cNvGraphicFramePr>
          <p:nvPr>
            <p:ph idx="1"/>
            <p:extLst>
              <p:ext uri="{D42A27DB-BD31-4B8C-83A1-F6EECF244321}">
                <p14:modId xmlns:p14="http://schemas.microsoft.com/office/powerpoint/2010/main" val="2365632090"/>
              </p:ext>
            </p:extLst>
          </p:nvPr>
        </p:nvGraphicFramePr>
        <p:xfrm>
          <a:off x="838200" y="1825625"/>
          <a:ext cx="10515600" cy="296672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3311981846"/>
                    </a:ext>
                  </a:extLst>
                </a:gridCol>
                <a:gridCol w="2628900">
                  <a:extLst>
                    <a:ext uri="{9D8B030D-6E8A-4147-A177-3AD203B41FA5}">
                      <a16:colId xmlns:a16="http://schemas.microsoft.com/office/drawing/2014/main" val="1501271798"/>
                    </a:ext>
                  </a:extLst>
                </a:gridCol>
                <a:gridCol w="2628900">
                  <a:extLst>
                    <a:ext uri="{9D8B030D-6E8A-4147-A177-3AD203B41FA5}">
                      <a16:colId xmlns:a16="http://schemas.microsoft.com/office/drawing/2014/main" val="2971407116"/>
                    </a:ext>
                  </a:extLst>
                </a:gridCol>
                <a:gridCol w="2628900">
                  <a:extLst>
                    <a:ext uri="{9D8B030D-6E8A-4147-A177-3AD203B41FA5}">
                      <a16:colId xmlns:a16="http://schemas.microsoft.com/office/drawing/2014/main" val="2092181491"/>
                    </a:ext>
                  </a:extLst>
                </a:gridCol>
              </a:tblGrid>
              <a:tr h="370840">
                <a:tc>
                  <a:txBody>
                    <a:bodyPr/>
                    <a:lstStyle/>
                    <a:p>
                      <a:endParaRPr lang="en-LT"/>
                    </a:p>
                  </a:txBody>
                  <a:tcPr/>
                </a:tc>
                <a:tc>
                  <a:txBody>
                    <a:bodyPr/>
                    <a:lstStyle/>
                    <a:p>
                      <a:pPr algn="ctr"/>
                      <a:r>
                        <a:rPr lang="be-BY" dirty="0"/>
                        <a:t>01.2024-09.2024</a:t>
                      </a:r>
                      <a:endParaRPr lang="en-LT" dirty="0"/>
                    </a:p>
                  </a:txBody>
                  <a:tcPr/>
                </a:tc>
                <a:tc>
                  <a:txBody>
                    <a:bodyPr/>
                    <a:lstStyle/>
                    <a:p>
                      <a:pPr algn="ctr"/>
                      <a:r>
                        <a:rPr lang="be-BY" dirty="0"/>
                        <a:t>10.2024-05.2025</a:t>
                      </a:r>
                      <a:endParaRPr lang="en-LT" dirty="0"/>
                    </a:p>
                  </a:txBody>
                  <a:tcPr/>
                </a:tc>
                <a:tc>
                  <a:txBody>
                    <a:bodyPr/>
                    <a:lstStyle/>
                    <a:p>
                      <a:pPr algn="ctr"/>
                      <a:r>
                        <a:rPr lang="be-BY" dirty="0"/>
                        <a:t>сума</a:t>
                      </a:r>
                      <a:endParaRPr lang="en-LT" dirty="0"/>
                    </a:p>
                  </a:txBody>
                  <a:tcPr/>
                </a:tc>
                <a:extLst>
                  <a:ext uri="{0D108BD9-81ED-4DB2-BD59-A6C34878D82A}">
                    <a16:rowId xmlns:a16="http://schemas.microsoft.com/office/drawing/2014/main" val="4292937004"/>
                  </a:ext>
                </a:extLst>
              </a:tr>
              <a:tr h="370840">
                <a:tc>
                  <a:txBody>
                    <a:bodyPr/>
                    <a:lstStyle/>
                    <a:p>
                      <a:pPr algn="l" fontAlgn="b"/>
                      <a:r>
                        <a:rPr lang="en-GB" sz="2200" b="0" i="0" u="none" strike="noStrike" dirty="0">
                          <a:solidFill>
                            <a:srgbClr val="000000"/>
                          </a:solidFill>
                          <a:effectLst/>
                          <a:latin typeface="Calibri" panose="020F0502020204030204" pitchFamily="34" charset="0"/>
                        </a:rPr>
                        <a:t>Security</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104</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104</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208</a:t>
                      </a:r>
                    </a:p>
                  </a:txBody>
                  <a:tcPr marL="0" marR="0" marT="0" marB="0" anchor="b"/>
                </a:tc>
                <a:extLst>
                  <a:ext uri="{0D108BD9-81ED-4DB2-BD59-A6C34878D82A}">
                    <a16:rowId xmlns:a16="http://schemas.microsoft.com/office/drawing/2014/main" val="3740401632"/>
                  </a:ext>
                </a:extLst>
              </a:tr>
              <a:tr h="370840">
                <a:tc>
                  <a:txBody>
                    <a:bodyPr/>
                    <a:lstStyle/>
                    <a:p>
                      <a:pPr algn="l" fontAlgn="b"/>
                      <a:r>
                        <a:rPr lang="en-GB" sz="2200" kern="1200" dirty="0">
                          <a:solidFill>
                            <a:schemeClr val="dk1"/>
                          </a:solidFill>
                          <a:effectLst/>
                          <a:latin typeface="+mn-lt"/>
                          <a:ea typeface="+mn-ea"/>
                          <a:cs typeface="+mn-cs"/>
                        </a:rPr>
                        <a:t>Boarder </a:t>
                      </a:r>
                      <a:r>
                        <a:rPr lang="be-BY" sz="2200" kern="1200" dirty="0">
                          <a:solidFill>
                            <a:schemeClr val="dk1"/>
                          </a:solidFill>
                          <a:effectLst/>
                          <a:latin typeface="+mn-lt"/>
                          <a:ea typeface="+mn-ea"/>
                          <a:cs typeface="+mn-cs"/>
                        </a:rPr>
                        <a:t>(queue)</a:t>
                      </a:r>
                      <a:r>
                        <a:rPr lang="en-LT" sz="2200" dirty="0">
                          <a:effectLst/>
                        </a:rPr>
                        <a:t> </a:t>
                      </a:r>
                      <a:endParaRPr lang="be-BY" sz="2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91</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114</a:t>
                      </a:r>
                    </a:p>
                  </a:txBody>
                  <a:tcPr marL="0" marR="0" marT="0" marB="0" anchor="b"/>
                </a:tc>
                <a:tc>
                  <a:txBody>
                    <a:bodyPr/>
                    <a:lstStyle/>
                    <a:p>
                      <a:pPr algn="ctr" fontAlgn="b"/>
                      <a:r>
                        <a:rPr lang="en-LT" sz="2200" b="0" i="0" u="none" strike="noStrike">
                          <a:solidFill>
                            <a:srgbClr val="000000"/>
                          </a:solidFill>
                          <a:effectLst/>
                          <a:latin typeface="Calibri" panose="020F0502020204030204" pitchFamily="34" charset="0"/>
                        </a:rPr>
                        <a:t>205</a:t>
                      </a:r>
                    </a:p>
                  </a:txBody>
                  <a:tcPr marL="0" marR="0" marT="0" marB="0" anchor="b"/>
                </a:tc>
                <a:extLst>
                  <a:ext uri="{0D108BD9-81ED-4DB2-BD59-A6C34878D82A}">
                    <a16:rowId xmlns:a16="http://schemas.microsoft.com/office/drawing/2014/main" val="613413293"/>
                  </a:ext>
                </a:extLst>
              </a:tr>
              <a:tr h="370840">
                <a:tc>
                  <a:txBody>
                    <a:bodyPr/>
                    <a:lstStyle/>
                    <a:p>
                      <a:pPr algn="l" fontAlgn="b"/>
                      <a:r>
                        <a:rPr lang="en-GB" sz="2200" b="0" i="0" u="none" strike="noStrike" dirty="0">
                          <a:solidFill>
                            <a:srgbClr val="000000"/>
                          </a:solidFill>
                          <a:effectLst/>
                          <a:latin typeface="Calibri" panose="020F0502020204030204" pitchFamily="34" charset="0"/>
                        </a:rPr>
                        <a:t>Internal policy</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73</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107</a:t>
                      </a:r>
                    </a:p>
                  </a:txBody>
                  <a:tcPr marL="0" marR="0" marT="0" marB="0" anchor="b"/>
                </a:tc>
                <a:tc>
                  <a:txBody>
                    <a:bodyPr/>
                    <a:lstStyle/>
                    <a:p>
                      <a:pPr algn="ctr" fontAlgn="b"/>
                      <a:r>
                        <a:rPr lang="en-LT" sz="2200" b="0" i="0" u="none" strike="noStrike">
                          <a:solidFill>
                            <a:srgbClr val="000000"/>
                          </a:solidFill>
                          <a:effectLst/>
                          <a:latin typeface="Calibri" panose="020F0502020204030204" pitchFamily="34" charset="0"/>
                        </a:rPr>
                        <a:t>180</a:t>
                      </a:r>
                    </a:p>
                  </a:txBody>
                  <a:tcPr marL="0" marR="0" marT="0" marB="0" anchor="b"/>
                </a:tc>
                <a:extLst>
                  <a:ext uri="{0D108BD9-81ED-4DB2-BD59-A6C34878D82A}">
                    <a16:rowId xmlns:a16="http://schemas.microsoft.com/office/drawing/2014/main" val="3430096027"/>
                  </a:ext>
                </a:extLst>
              </a:tr>
              <a:tr h="370840">
                <a:tc>
                  <a:txBody>
                    <a:bodyPr/>
                    <a:lstStyle/>
                    <a:p>
                      <a:pPr algn="l" fontAlgn="b"/>
                      <a:r>
                        <a:rPr lang="en-GB" sz="2200" b="0" i="0" u="none" strike="noStrike" dirty="0">
                          <a:solidFill>
                            <a:srgbClr val="000000"/>
                          </a:solidFill>
                          <a:effectLst/>
                          <a:latin typeface="Calibri" panose="020F0502020204030204" pitchFamily="34" charset="0"/>
                        </a:rPr>
                        <a:t>Ukraine</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26</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73</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99</a:t>
                      </a:r>
                    </a:p>
                  </a:txBody>
                  <a:tcPr marL="0" marR="0" marT="0" marB="0" anchor="b"/>
                </a:tc>
                <a:extLst>
                  <a:ext uri="{0D108BD9-81ED-4DB2-BD59-A6C34878D82A}">
                    <a16:rowId xmlns:a16="http://schemas.microsoft.com/office/drawing/2014/main" val="1555014761"/>
                  </a:ext>
                </a:extLst>
              </a:tr>
              <a:tr h="370840">
                <a:tc>
                  <a:txBody>
                    <a:bodyPr/>
                    <a:lstStyle/>
                    <a:p>
                      <a:pPr algn="l" fontAlgn="b"/>
                      <a:r>
                        <a:rPr lang="en-GB" sz="2200" b="0" i="0" u="none" strike="noStrike" dirty="0">
                          <a:solidFill>
                            <a:srgbClr val="000000"/>
                          </a:solidFill>
                          <a:effectLst/>
                          <a:latin typeface="Calibri" panose="020F0502020204030204" pitchFamily="34" charset="0"/>
                        </a:rPr>
                        <a:t>Migration crisis</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44</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39</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83</a:t>
                      </a:r>
                    </a:p>
                  </a:txBody>
                  <a:tcPr marL="0" marR="0" marT="0" marB="0" anchor="b"/>
                </a:tc>
                <a:extLst>
                  <a:ext uri="{0D108BD9-81ED-4DB2-BD59-A6C34878D82A}">
                    <a16:rowId xmlns:a16="http://schemas.microsoft.com/office/drawing/2014/main" val="3039980034"/>
                  </a:ext>
                </a:extLst>
              </a:tr>
              <a:tr h="370840">
                <a:tc>
                  <a:txBody>
                    <a:bodyPr/>
                    <a:lstStyle/>
                    <a:p>
                      <a:pPr algn="l" fontAlgn="b"/>
                      <a:r>
                        <a:rPr lang="en-GB" sz="2200" b="0" i="0" u="none" strike="noStrike" dirty="0">
                          <a:solidFill>
                            <a:srgbClr val="000000"/>
                          </a:solidFill>
                          <a:effectLst/>
                          <a:latin typeface="Calibri" panose="020F0502020204030204" pitchFamily="34" charset="0"/>
                        </a:rPr>
                        <a:t>Visa free, tourism</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36</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38</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74</a:t>
                      </a:r>
                    </a:p>
                  </a:txBody>
                  <a:tcPr marL="0" marR="0" marT="0" marB="0" anchor="b"/>
                </a:tc>
                <a:extLst>
                  <a:ext uri="{0D108BD9-81ED-4DB2-BD59-A6C34878D82A}">
                    <a16:rowId xmlns:a16="http://schemas.microsoft.com/office/drawing/2014/main" val="888131608"/>
                  </a:ext>
                </a:extLst>
              </a:tr>
              <a:tr h="370840">
                <a:tc>
                  <a:txBody>
                    <a:bodyPr/>
                    <a:lstStyle/>
                    <a:p>
                      <a:pPr algn="l" fontAlgn="b"/>
                      <a:r>
                        <a:rPr lang="en-GB" sz="2200" b="1" i="0" u="none" strike="noStrike" dirty="0">
                          <a:solidFill>
                            <a:srgbClr val="000000"/>
                          </a:solidFill>
                          <a:effectLst/>
                          <a:latin typeface="Calibri" panose="020F0502020204030204" pitchFamily="34" charset="0"/>
                        </a:rPr>
                        <a:t>Grand Total</a:t>
                      </a:r>
                    </a:p>
                  </a:txBody>
                  <a:tcPr marL="0" marR="0" marT="0" marB="0" anchor="b"/>
                </a:tc>
                <a:tc>
                  <a:txBody>
                    <a:bodyPr/>
                    <a:lstStyle/>
                    <a:p>
                      <a:pPr algn="ctr" fontAlgn="b"/>
                      <a:r>
                        <a:rPr lang="en-LT" sz="2200" b="1" i="0" u="none" strike="noStrike" dirty="0">
                          <a:solidFill>
                            <a:srgbClr val="000000"/>
                          </a:solidFill>
                          <a:effectLst/>
                          <a:latin typeface="Calibri" panose="020F0502020204030204" pitchFamily="34" charset="0"/>
                        </a:rPr>
                        <a:t>501</a:t>
                      </a:r>
                    </a:p>
                  </a:txBody>
                  <a:tcPr marL="0" marR="0" marT="0" marB="0" anchor="b"/>
                </a:tc>
                <a:tc>
                  <a:txBody>
                    <a:bodyPr/>
                    <a:lstStyle/>
                    <a:p>
                      <a:pPr algn="ctr" fontAlgn="b"/>
                      <a:r>
                        <a:rPr lang="en-LT" sz="2200" b="1" i="0" u="none" strike="noStrike" dirty="0">
                          <a:solidFill>
                            <a:srgbClr val="000000"/>
                          </a:solidFill>
                          <a:effectLst/>
                          <a:latin typeface="Calibri" panose="020F0502020204030204" pitchFamily="34" charset="0"/>
                        </a:rPr>
                        <a:t>654</a:t>
                      </a:r>
                    </a:p>
                  </a:txBody>
                  <a:tcPr marL="0" marR="0" marT="0" marB="0" anchor="b"/>
                </a:tc>
                <a:tc>
                  <a:txBody>
                    <a:bodyPr/>
                    <a:lstStyle/>
                    <a:p>
                      <a:pPr algn="ctr" fontAlgn="b"/>
                      <a:r>
                        <a:rPr lang="en-LT" sz="2200" b="1" i="0" u="none" strike="noStrike" dirty="0">
                          <a:solidFill>
                            <a:srgbClr val="000000"/>
                          </a:solidFill>
                          <a:effectLst/>
                          <a:latin typeface="Calibri" panose="020F0502020204030204" pitchFamily="34" charset="0"/>
                        </a:rPr>
                        <a:t>1155</a:t>
                      </a:r>
                    </a:p>
                  </a:txBody>
                  <a:tcPr marL="0" marR="0" marT="0" marB="0" anchor="b"/>
                </a:tc>
                <a:extLst>
                  <a:ext uri="{0D108BD9-81ED-4DB2-BD59-A6C34878D82A}">
                    <a16:rowId xmlns:a16="http://schemas.microsoft.com/office/drawing/2014/main" val="4226162426"/>
                  </a:ext>
                </a:extLst>
              </a:tr>
            </a:tbl>
          </a:graphicData>
        </a:graphic>
      </p:graphicFrame>
    </p:spTree>
    <p:extLst>
      <p:ext uri="{BB962C8B-B14F-4D97-AF65-F5344CB8AC3E}">
        <p14:creationId xmlns:p14="http://schemas.microsoft.com/office/powerpoint/2010/main" val="4033854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21F71-4A04-748D-FB03-F993652B91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4C3C00-61E5-0921-B829-857DD14B790E}"/>
              </a:ext>
            </a:extLst>
          </p:cNvPr>
          <p:cNvSpPr>
            <a:spLocks noGrp="1"/>
          </p:cNvSpPr>
          <p:nvPr>
            <p:ph type="title"/>
          </p:nvPr>
        </p:nvSpPr>
        <p:spPr/>
        <p:txBody>
          <a:bodyPr/>
          <a:lstStyle/>
          <a:p>
            <a:pPr algn="ctr"/>
            <a:r>
              <a:rPr lang="en-GB" b="1" dirty="0"/>
              <a:t>Speakers</a:t>
            </a:r>
            <a:endParaRPr lang="en-LT" b="1" dirty="0"/>
          </a:p>
        </p:txBody>
      </p:sp>
      <p:graphicFrame>
        <p:nvGraphicFramePr>
          <p:cNvPr id="4" name="Content Placeholder 3">
            <a:extLst>
              <a:ext uri="{FF2B5EF4-FFF2-40B4-BE49-F238E27FC236}">
                <a16:creationId xmlns:a16="http://schemas.microsoft.com/office/drawing/2014/main" id="{2F507387-97D8-BF25-21B1-078BE64929E8}"/>
              </a:ext>
            </a:extLst>
          </p:cNvPr>
          <p:cNvGraphicFramePr>
            <a:graphicFrameLocks noGrp="1"/>
          </p:cNvGraphicFramePr>
          <p:nvPr>
            <p:ph idx="1"/>
            <p:extLst>
              <p:ext uri="{D42A27DB-BD31-4B8C-83A1-F6EECF244321}">
                <p14:modId xmlns:p14="http://schemas.microsoft.com/office/powerpoint/2010/main" val="1695954317"/>
              </p:ext>
            </p:extLst>
          </p:nvPr>
        </p:nvGraphicFramePr>
        <p:xfrm>
          <a:off x="838200" y="1825625"/>
          <a:ext cx="10515600" cy="25958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3311981846"/>
                    </a:ext>
                  </a:extLst>
                </a:gridCol>
                <a:gridCol w="2628900">
                  <a:extLst>
                    <a:ext uri="{9D8B030D-6E8A-4147-A177-3AD203B41FA5}">
                      <a16:colId xmlns:a16="http://schemas.microsoft.com/office/drawing/2014/main" val="1501271798"/>
                    </a:ext>
                  </a:extLst>
                </a:gridCol>
                <a:gridCol w="2628900">
                  <a:extLst>
                    <a:ext uri="{9D8B030D-6E8A-4147-A177-3AD203B41FA5}">
                      <a16:colId xmlns:a16="http://schemas.microsoft.com/office/drawing/2014/main" val="2971407116"/>
                    </a:ext>
                  </a:extLst>
                </a:gridCol>
                <a:gridCol w="2628900">
                  <a:extLst>
                    <a:ext uri="{9D8B030D-6E8A-4147-A177-3AD203B41FA5}">
                      <a16:colId xmlns:a16="http://schemas.microsoft.com/office/drawing/2014/main" val="2092181491"/>
                    </a:ext>
                  </a:extLst>
                </a:gridCol>
              </a:tblGrid>
              <a:tr h="370840">
                <a:tc>
                  <a:txBody>
                    <a:bodyPr/>
                    <a:lstStyle/>
                    <a:p>
                      <a:endParaRPr lang="en-LT"/>
                    </a:p>
                  </a:txBody>
                  <a:tcPr/>
                </a:tc>
                <a:tc>
                  <a:txBody>
                    <a:bodyPr/>
                    <a:lstStyle/>
                    <a:p>
                      <a:pPr algn="ctr"/>
                      <a:r>
                        <a:rPr lang="be-BY" dirty="0"/>
                        <a:t>01.2024-09.2024</a:t>
                      </a:r>
                      <a:endParaRPr lang="en-LT" dirty="0"/>
                    </a:p>
                  </a:txBody>
                  <a:tcPr/>
                </a:tc>
                <a:tc>
                  <a:txBody>
                    <a:bodyPr/>
                    <a:lstStyle/>
                    <a:p>
                      <a:pPr algn="ctr"/>
                      <a:r>
                        <a:rPr lang="be-BY" dirty="0"/>
                        <a:t>10.2024-05.2025</a:t>
                      </a:r>
                      <a:endParaRPr lang="en-LT" dirty="0"/>
                    </a:p>
                  </a:txBody>
                  <a:tcPr/>
                </a:tc>
                <a:tc>
                  <a:txBody>
                    <a:bodyPr/>
                    <a:lstStyle/>
                    <a:p>
                      <a:pPr algn="ctr"/>
                      <a:r>
                        <a:rPr lang="de-DE" dirty="0"/>
                        <a:t>Total</a:t>
                      </a:r>
                      <a:endParaRPr lang="en-LT" dirty="0"/>
                    </a:p>
                  </a:txBody>
                  <a:tcPr/>
                </a:tc>
                <a:extLst>
                  <a:ext uri="{0D108BD9-81ED-4DB2-BD59-A6C34878D82A}">
                    <a16:rowId xmlns:a16="http://schemas.microsoft.com/office/drawing/2014/main" val="4292937004"/>
                  </a:ext>
                </a:extLst>
              </a:tr>
              <a:tr h="370840">
                <a:tc>
                  <a:txBody>
                    <a:bodyPr/>
                    <a:lstStyle/>
                    <a:p>
                      <a:pPr algn="l" fontAlgn="b"/>
                      <a:r>
                        <a:rPr lang="en-GB" sz="2200" b="0" i="0" u="none" strike="noStrike" dirty="0">
                          <a:solidFill>
                            <a:srgbClr val="000000"/>
                          </a:solidFill>
                          <a:effectLst/>
                          <a:latin typeface="Calibri" panose="020F0502020204030204" pitchFamily="34" charset="0"/>
                        </a:rPr>
                        <a:t>Border Committee</a:t>
                      </a:r>
                      <a:endParaRPr lang="be-BY" sz="2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105</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149</a:t>
                      </a:r>
                    </a:p>
                  </a:txBody>
                  <a:tcPr marL="0" marR="0" marT="0" marB="0" anchor="b"/>
                </a:tc>
                <a:tc>
                  <a:txBody>
                    <a:bodyPr/>
                    <a:lstStyle/>
                    <a:p>
                      <a:pPr algn="ctr" fontAlgn="b"/>
                      <a:r>
                        <a:rPr lang="en-LT" sz="2200" b="0" i="0" u="none" strike="noStrike">
                          <a:solidFill>
                            <a:srgbClr val="000000"/>
                          </a:solidFill>
                          <a:effectLst/>
                          <a:latin typeface="Calibri" panose="020F0502020204030204" pitchFamily="34" charset="0"/>
                        </a:rPr>
                        <a:t>254</a:t>
                      </a:r>
                    </a:p>
                  </a:txBody>
                  <a:tcPr marL="0" marR="0" marT="0" marB="0" anchor="b"/>
                </a:tc>
                <a:extLst>
                  <a:ext uri="{0D108BD9-81ED-4DB2-BD59-A6C34878D82A}">
                    <a16:rowId xmlns:a16="http://schemas.microsoft.com/office/drawing/2014/main" val="3740401632"/>
                  </a:ext>
                </a:extLst>
              </a:tr>
              <a:tr h="370840">
                <a:tc>
                  <a:txBody>
                    <a:bodyPr/>
                    <a:lstStyle/>
                    <a:p>
                      <a:pPr algn="l" fontAlgn="b"/>
                      <a:r>
                        <a:rPr lang="en-GB" sz="2200" b="0" i="0" u="none" strike="noStrike" dirty="0" err="1">
                          <a:solidFill>
                            <a:srgbClr val="000000"/>
                          </a:solidFill>
                          <a:effectLst/>
                          <a:latin typeface="Calibri" panose="020F0502020204030204" pitchFamily="34" charset="0"/>
                        </a:rPr>
                        <a:t>Lukashenk</a:t>
                      </a:r>
                      <a:r>
                        <a:rPr lang="de-DE" sz="2200" b="0" i="0" u="none" strike="noStrike" dirty="0">
                          <a:solidFill>
                            <a:srgbClr val="000000"/>
                          </a:solidFill>
                          <a:effectLst/>
                          <a:latin typeface="Calibri" panose="020F0502020204030204" pitchFamily="34" charset="0"/>
                        </a:rPr>
                        <a:t>a</a:t>
                      </a:r>
                      <a:endParaRPr lang="en-GB" sz="2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29</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20</a:t>
                      </a:r>
                    </a:p>
                  </a:txBody>
                  <a:tcPr marL="0" marR="0" marT="0" marB="0" anchor="b"/>
                </a:tc>
                <a:tc>
                  <a:txBody>
                    <a:bodyPr/>
                    <a:lstStyle/>
                    <a:p>
                      <a:pPr algn="ctr" fontAlgn="b"/>
                      <a:r>
                        <a:rPr lang="en-LT" sz="2200" b="0" i="0" u="none" strike="noStrike">
                          <a:solidFill>
                            <a:srgbClr val="000000"/>
                          </a:solidFill>
                          <a:effectLst/>
                          <a:latin typeface="Calibri" panose="020F0502020204030204" pitchFamily="34" charset="0"/>
                        </a:rPr>
                        <a:t>49</a:t>
                      </a:r>
                    </a:p>
                  </a:txBody>
                  <a:tcPr marL="0" marR="0" marT="0" marB="0" anchor="b"/>
                </a:tc>
                <a:extLst>
                  <a:ext uri="{0D108BD9-81ED-4DB2-BD59-A6C34878D82A}">
                    <a16:rowId xmlns:a16="http://schemas.microsoft.com/office/drawing/2014/main" val="613413293"/>
                  </a:ext>
                </a:extLst>
              </a:tr>
              <a:tr h="370840">
                <a:tc>
                  <a:txBody>
                    <a:bodyPr/>
                    <a:lstStyle/>
                    <a:p>
                      <a:pPr algn="l" fontAlgn="b"/>
                      <a:r>
                        <a:rPr lang="de-DE" sz="2200" b="0" i="0" u="none" strike="noStrike" dirty="0">
                          <a:solidFill>
                            <a:srgbClr val="000000"/>
                          </a:solidFill>
                          <a:effectLst/>
                          <a:latin typeface="Calibri" panose="020F0502020204030204" pitchFamily="34" charset="0"/>
                        </a:rPr>
                        <a:t>MFA</a:t>
                      </a:r>
                      <a:r>
                        <a:rPr lang="be-BY" sz="2200" b="0" i="0" u="none" strike="noStrike" dirty="0">
                          <a:solidFill>
                            <a:srgbClr val="000000"/>
                          </a:solidFill>
                          <a:effectLst/>
                          <a:latin typeface="Calibri" panose="020F0502020204030204" pitchFamily="34" charset="0"/>
                        </a:rPr>
                        <a:t> </a:t>
                      </a:r>
                      <a:endParaRPr lang="en-GB" sz="2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23</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12</a:t>
                      </a:r>
                    </a:p>
                  </a:txBody>
                  <a:tcPr marL="0" marR="0" marT="0" marB="0" anchor="b"/>
                </a:tc>
                <a:tc>
                  <a:txBody>
                    <a:bodyPr/>
                    <a:lstStyle/>
                    <a:p>
                      <a:pPr algn="ctr" fontAlgn="b"/>
                      <a:r>
                        <a:rPr lang="en-LT" sz="2200" b="0" i="0" u="none" strike="noStrike">
                          <a:solidFill>
                            <a:srgbClr val="000000"/>
                          </a:solidFill>
                          <a:effectLst/>
                          <a:latin typeface="Calibri" panose="020F0502020204030204" pitchFamily="34" charset="0"/>
                        </a:rPr>
                        <a:t>35</a:t>
                      </a:r>
                    </a:p>
                  </a:txBody>
                  <a:tcPr marL="0" marR="0" marT="0" marB="0" anchor="b"/>
                </a:tc>
                <a:extLst>
                  <a:ext uri="{0D108BD9-81ED-4DB2-BD59-A6C34878D82A}">
                    <a16:rowId xmlns:a16="http://schemas.microsoft.com/office/drawing/2014/main" val="3430096027"/>
                  </a:ext>
                </a:extLst>
              </a:tr>
              <a:tr h="370840">
                <a:tc>
                  <a:txBody>
                    <a:bodyPr/>
                    <a:lstStyle/>
                    <a:p>
                      <a:pPr algn="l" fontAlgn="b"/>
                      <a:r>
                        <a:rPr lang="be-BY" sz="2200" b="0" i="0" u="none" strike="noStrike" dirty="0">
                          <a:solidFill>
                            <a:srgbClr val="000000"/>
                          </a:solidFill>
                          <a:effectLst/>
                          <a:latin typeface="Calibri" panose="020F0502020204030204" pitchFamily="34" charset="0"/>
                        </a:rPr>
                        <a:t>«</a:t>
                      </a:r>
                      <a:r>
                        <a:rPr lang="de-DE" sz="2200" b="0" i="0" u="none" strike="noStrike" dirty="0">
                          <a:solidFill>
                            <a:srgbClr val="000000"/>
                          </a:solidFill>
                          <a:effectLst/>
                          <a:latin typeface="Calibri" panose="020F0502020204030204" pitchFamily="34" charset="0"/>
                        </a:rPr>
                        <a:t>People</a:t>
                      </a:r>
                      <a:r>
                        <a:rPr lang="be-BY" sz="2200" b="0" i="0" u="none" strike="noStrike" dirty="0">
                          <a:solidFill>
                            <a:srgbClr val="000000"/>
                          </a:solidFill>
                          <a:effectLst/>
                          <a:latin typeface="Calibri" panose="020F0502020204030204" pitchFamily="34" charset="0"/>
                        </a:rPr>
                        <a:t>» </a:t>
                      </a:r>
                      <a:endParaRPr lang="en-GB" sz="22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10</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24</a:t>
                      </a:r>
                    </a:p>
                  </a:txBody>
                  <a:tcPr marL="0" marR="0" marT="0" marB="0" anchor="b"/>
                </a:tc>
                <a:tc>
                  <a:txBody>
                    <a:bodyPr/>
                    <a:lstStyle/>
                    <a:p>
                      <a:pPr algn="ctr" fontAlgn="b"/>
                      <a:r>
                        <a:rPr lang="en-LT" sz="2200" b="0" i="0" u="none" strike="noStrike">
                          <a:solidFill>
                            <a:srgbClr val="000000"/>
                          </a:solidFill>
                          <a:effectLst/>
                          <a:latin typeface="Calibri" panose="020F0502020204030204" pitchFamily="34" charset="0"/>
                        </a:rPr>
                        <a:t>34</a:t>
                      </a:r>
                    </a:p>
                  </a:txBody>
                  <a:tcPr marL="0" marR="0" marT="0" marB="0" anchor="b"/>
                </a:tc>
                <a:extLst>
                  <a:ext uri="{0D108BD9-81ED-4DB2-BD59-A6C34878D82A}">
                    <a16:rowId xmlns:a16="http://schemas.microsoft.com/office/drawing/2014/main" val="1555014761"/>
                  </a:ext>
                </a:extLst>
              </a:tr>
              <a:tr h="370840">
                <a:tc>
                  <a:txBody>
                    <a:bodyPr/>
                    <a:lstStyle/>
                    <a:p>
                      <a:pPr algn="l" fontAlgn="b"/>
                      <a:r>
                        <a:rPr lang="en-GB" sz="2200" b="0" i="0" u="none" strike="noStrike" dirty="0">
                          <a:solidFill>
                            <a:srgbClr val="000000"/>
                          </a:solidFill>
                          <a:effectLst/>
                          <a:latin typeface="Calibri" panose="020F0502020204030204" pitchFamily="34" charset="0"/>
                        </a:rPr>
                        <a:t>Tusk</a:t>
                      </a:r>
                    </a:p>
                  </a:txBody>
                  <a:tcPr marL="0" marR="0" marT="0" marB="0" anchor="b"/>
                </a:tc>
                <a:tc>
                  <a:txBody>
                    <a:bodyPr/>
                    <a:lstStyle/>
                    <a:p>
                      <a:pPr algn="ctr" fontAlgn="b"/>
                      <a:r>
                        <a:rPr lang="en-LT" sz="2200" b="0" i="0" u="none" strike="noStrike">
                          <a:solidFill>
                            <a:srgbClr val="000000"/>
                          </a:solidFill>
                          <a:effectLst/>
                          <a:latin typeface="Calibri" panose="020F0502020204030204" pitchFamily="34" charset="0"/>
                        </a:rPr>
                        <a:t>9</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24</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33</a:t>
                      </a:r>
                    </a:p>
                  </a:txBody>
                  <a:tcPr marL="0" marR="0" marT="0" marB="0" anchor="b"/>
                </a:tc>
                <a:extLst>
                  <a:ext uri="{0D108BD9-81ED-4DB2-BD59-A6C34878D82A}">
                    <a16:rowId xmlns:a16="http://schemas.microsoft.com/office/drawing/2014/main" val="3039980034"/>
                  </a:ext>
                </a:extLst>
              </a:tr>
              <a:tr h="370840">
                <a:tc>
                  <a:txBody>
                    <a:bodyPr/>
                    <a:lstStyle/>
                    <a:p>
                      <a:pPr algn="l" fontAlgn="b"/>
                      <a:r>
                        <a:rPr lang="en-GB" sz="2200" b="0" i="0" u="none" strike="noStrike" dirty="0">
                          <a:solidFill>
                            <a:srgbClr val="000000"/>
                          </a:solidFill>
                          <a:effectLst/>
                          <a:latin typeface="Calibri" panose="020F0502020204030204" pitchFamily="34" charset="0"/>
                        </a:rPr>
                        <a:t>Duda</a:t>
                      </a:r>
                    </a:p>
                  </a:txBody>
                  <a:tcPr marL="0" marR="0" marT="0" marB="0" anchor="b"/>
                </a:tc>
                <a:tc>
                  <a:txBody>
                    <a:bodyPr/>
                    <a:lstStyle/>
                    <a:p>
                      <a:pPr algn="ctr" fontAlgn="b"/>
                      <a:r>
                        <a:rPr lang="en-LT" sz="2200" b="0" i="0" u="none" strike="noStrike">
                          <a:solidFill>
                            <a:srgbClr val="000000"/>
                          </a:solidFill>
                          <a:effectLst/>
                          <a:latin typeface="Calibri" panose="020F0502020204030204" pitchFamily="34" charset="0"/>
                        </a:rPr>
                        <a:t>10</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14</a:t>
                      </a:r>
                    </a:p>
                  </a:txBody>
                  <a:tcPr marL="0" marR="0" marT="0" marB="0" anchor="b"/>
                </a:tc>
                <a:tc>
                  <a:txBody>
                    <a:bodyPr/>
                    <a:lstStyle/>
                    <a:p>
                      <a:pPr algn="ctr" fontAlgn="b"/>
                      <a:r>
                        <a:rPr lang="en-LT" sz="2200" b="0" i="0" u="none" strike="noStrike" dirty="0">
                          <a:solidFill>
                            <a:srgbClr val="000000"/>
                          </a:solidFill>
                          <a:effectLst/>
                          <a:latin typeface="Calibri" panose="020F0502020204030204" pitchFamily="34" charset="0"/>
                        </a:rPr>
                        <a:t>24</a:t>
                      </a:r>
                    </a:p>
                  </a:txBody>
                  <a:tcPr marL="0" marR="0" marT="0" marB="0" anchor="b"/>
                </a:tc>
                <a:extLst>
                  <a:ext uri="{0D108BD9-81ED-4DB2-BD59-A6C34878D82A}">
                    <a16:rowId xmlns:a16="http://schemas.microsoft.com/office/drawing/2014/main" val="888131608"/>
                  </a:ext>
                </a:extLst>
              </a:tr>
            </a:tbl>
          </a:graphicData>
        </a:graphic>
      </p:graphicFrame>
    </p:spTree>
    <p:extLst>
      <p:ext uri="{BB962C8B-B14F-4D97-AF65-F5344CB8AC3E}">
        <p14:creationId xmlns:p14="http://schemas.microsoft.com/office/powerpoint/2010/main" val="2768302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E6EF4-4B88-3789-21FE-CAC248138832}"/>
              </a:ext>
            </a:extLst>
          </p:cNvPr>
          <p:cNvSpPr>
            <a:spLocks noGrp="1"/>
          </p:cNvSpPr>
          <p:nvPr>
            <p:ph type="title"/>
          </p:nvPr>
        </p:nvSpPr>
        <p:spPr/>
        <p:txBody>
          <a:bodyPr/>
          <a:lstStyle/>
          <a:p>
            <a:pPr algn="ctr"/>
            <a:r>
              <a:rPr lang="en-LT" dirty="0"/>
              <a:t> </a:t>
            </a:r>
            <a:r>
              <a:rPr lang="en-GB" b="1" dirty="0"/>
              <a:t>Statements by officials</a:t>
            </a:r>
            <a:endParaRPr lang="en-LT" dirty="0"/>
          </a:p>
        </p:txBody>
      </p:sp>
      <p:graphicFrame>
        <p:nvGraphicFramePr>
          <p:cNvPr id="4" name="Content Placeholder 3">
            <a:extLst>
              <a:ext uri="{FF2B5EF4-FFF2-40B4-BE49-F238E27FC236}">
                <a16:creationId xmlns:a16="http://schemas.microsoft.com/office/drawing/2014/main" id="{688693D8-DE3A-91DF-E421-028DD7F5F30F}"/>
              </a:ext>
            </a:extLst>
          </p:cNvPr>
          <p:cNvGraphicFramePr>
            <a:graphicFrameLocks noGrp="1"/>
          </p:cNvGraphicFramePr>
          <p:nvPr>
            <p:ph idx="1"/>
            <p:extLst>
              <p:ext uri="{D42A27DB-BD31-4B8C-83A1-F6EECF244321}">
                <p14:modId xmlns:p14="http://schemas.microsoft.com/office/powerpoint/2010/main" val="294972716"/>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21099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1360D-E6CB-6602-1FBB-27F5BB19062F}"/>
              </a:ext>
            </a:extLst>
          </p:cNvPr>
          <p:cNvSpPr>
            <a:spLocks noGrp="1"/>
          </p:cNvSpPr>
          <p:nvPr>
            <p:ph type="title"/>
          </p:nvPr>
        </p:nvSpPr>
        <p:spPr/>
        <p:txBody>
          <a:bodyPr/>
          <a:lstStyle/>
          <a:p>
            <a:pPr algn="ctr"/>
            <a:r>
              <a:rPr lang="en-GB" b="1" dirty="0"/>
              <a:t>Main thesis last 6 months</a:t>
            </a:r>
            <a:r>
              <a:rPr lang="be-BY" b="1" dirty="0"/>
              <a:t> (</a:t>
            </a:r>
            <a:r>
              <a:rPr lang="de-DE" b="1" dirty="0" err="1"/>
              <a:t>Lukashenka</a:t>
            </a:r>
            <a:r>
              <a:rPr lang="be-BY" b="1" dirty="0"/>
              <a:t>)</a:t>
            </a:r>
            <a:endParaRPr lang="en-LT" b="1" dirty="0"/>
          </a:p>
        </p:txBody>
      </p:sp>
      <p:sp>
        <p:nvSpPr>
          <p:cNvPr id="3" name="Content Placeholder 2">
            <a:extLst>
              <a:ext uri="{FF2B5EF4-FFF2-40B4-BE49-F238E27FC236}">
                <a16:creationId xmlns:a16="http://schemas.microsoft.com/office/drawing/2014/main" id="{6EA7B7A8-DDE9-477B-ED5E-B01241576A38}"/>
              </a:ext>
            </a:extLst>
          </p:cNvPr>
          <p:cNvSpPr>
            <a:spLocks noGrp="1"/>
          </p:cNvSpPr>
          <p:nvPr>
            <p:ph idx="1"/>
          </p:nvPr>
        </p:nvSpPr>
        <p:spPr/>
        <p:txBody>
          <a:bodyPr>
            <a:normAutofit/>
          </a:bodyPr>
          <a:lstStyle/>
          <a:p>
            <a:r>
              <a:rPr lang="en-GB" dirty="0"/>
              <a:t>Russia (and Belarus) are not a threat to Poland (3-4)</a:t>
            </a:r>
          </a:p>
          <a:p>
            <a:r>
              <a:rPr lang="en-GB" dirty="0"/>
              <a:t>Proposals for developing cooperation (3-4)</a:t>
            </a:r>
          </a:p>
          <a:p>
            <a:r>
              <a:rPr lang="en-GB" dirty="0"/>
              <a:t>Threat from Poland (take Western Belarus and Ukraine, Catholicism, "fugitive" militants)  2-3</a:t>
            </a:r>
          </a:p>
          <a:p>
            <a:r>
              <a:rPr lang="en-GB" dirty="0"/>
              <a:t>World War II (ungrateful Poland)</a:t>
            </a:r>
          </a:p>
          <a:p>
            <a:r>
              <a:rPr lang="en-GB" dirty="0"/>
              <a:t>International affairs (you can't bet on Poland as a partner)</a:t>
            </a:r>
            <a:endParaRPr lang="be-BY" dirty="0"/>
          </a:p>
          <a:p>
            <a:pPr marL="0" indent="0">
              <a:buNone/>
            </a:pPr>
            <a:r>
              <a:rPr lang="be-BY" dirty="0"/>
              <a:t> </a:t>
            </a:r>
          </a:p>
          <a:p>
            <a:pPr marL="0" indent="0">
              <a:buNone/>
            </a:pPr>
            <a:endParaRPr lang="be-BY" dirty="0"/>
          </a:p>
          <a:p>
            <a:pPr marL="0" indent="0">
              <a:buNone/>
            </a:pPr>
            <a:endParaRPr lang="en-LT" dirty="0"/>
          </a:p>
        </p:txBody>
      </p:sp>
    </p:spTree>
    <p:extLst>
      <p:ext uri="{BB962C8B-B14F-4D97-AF65-F5344CB8AC3E}">
        <p14:creationId xmlns:p14="http://schemas.microsoft.com/office/powerpoint/2010/main" val="3706123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80721-0B8B-0F12-376A-F48191506820}"/>
              </a:ext>
            </a:extLst>
          </p:cNvPr>
          <p:cNvSpPr>
            <a:spLocks noGrp="1"/>
          </p:cNvSpPr>
          <p:nvPr>
            <p:ph type="title"/>
          </p:nvPr>
        </p:nvSpPr>
        <p:spPr/>
        <p:txBody>
          <a:bodyPr/>
          <a:lstStyle/>
          <a:p>
            <a:pPr algn="ctr"/>
            <a:r>
              <a:rPr lang="en-GB" b="1" dirty="0"/>
              <a:t>Main thesis</a:t>
            </a:r>
            <a:r>
              <a:rPr lang="be-BY" b="1" dirty="0"/>
              <a:t> (</a:t>
            </a:r>
            <a:r>
              <a:rPr lang="de-DE" b="1" dirty="0" err="1"/>
              <a:t>Lukashenka</a:t>
            </a:r>
            <a:r>
              <a:rPr lang="be-BY" b="1" dirty="0"/>
              <a:t>)</a:t>
            </a:r>
            <a:endParaRPr lang="en-LT" dirty="0"/>
          </a:p>
        </p:txBody>
      </p:sp>
      <p:sp>
        <p:nvSpPr>
          <p:cNvPr id="3" name="Content Placeholder 2">
            <a:extLst>
              <a:ext uri="{FF2B5EF4-FFF2-40B4-BE49-F238E27FC236}">
                <a16:creationId xmlns:a16="http://schemas.microsoft.com/office/drawing/2014/main" id="{0A4C516B-4C8E-E4A7-0EF4-4D9050CF6FB8}"/>
              </a:ext>
            </a:extLst>
          </p:cNvPr>
          <p:cNvSpPr>
            <a:spLocks noGrp="1"/>
          </p:cNvSpPr>
          <p:nvPr>
            <p:ph idx="1"/>
          </p:nvPr>
        </p:nvSpPr>
        <p:spPr/>
        <p:txBody>
          <a:bodyPr/>
          <a:lstStyle/>
          <a:p>
            <a:pPr marL="0" indent="0">
              <a:buNone/>
            </a:pPr>
            <a:r>
              <a:rPr lang="en-GB" dirty="0"/>
              <a:t>Poland is pursuing the most aggressive and bad policy against Belarus. … We are your </a:t>
            </a:r>
            <a:r>
              <a:rPr lang="en-GB" dirty="0" err="1"/>
              <a:t>neighbors</a:t>
            </a:r>
            <a:r>
              <a:rPr lang="en-GB" dirty="0"/>
              <a:t>, we have lived in one state for many years. Bad, good... Today you are laying claim to Western Belarus including Minsk, they have already started talking about Western Ukraine. Why do you need this empire?</a:t>
            </a:r>
          </a:p>
          <a:p>
            <a:pPr marL="0" indent="0">
              <a:buNone/>
            </a:pPr>
            <a:endParaRPr lang="en-GB" dirty="0"/>
          </a:p>
          <a:p>
            <a:pPr marL="0" indent="0">
              <a:buNone/>
            </a:pPr>
            <a:r>
              <a:rPr lang="be-BY" dirty="0"/>
              <a:t>26.01.2025 </a:t>
            </a:r>
            <a:endParaRPr lang="en-LT" dirty="0"/>
          </a:p>
        </p:txBody>
      </p:sp>
    </p:spTree>
    <p:extLst>
      <p:ext uri="{BB962C8B-B14F-4D97-AF65-F5344CB8AC3E}">
        <p14:creationId xmlns:p14="http://schemas.microsoft.com/office/powerpoint/2010/main" val="30558844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33B18-2016-B112-2DBC-983665F4C518}"/>
              </a:ext>
            </a:extLst>
          </p:cNvPr>
          <p:cNvSpPr>
            <a:spLocks noGrp="1"/>
          </p:cNvSpPr>
          <p:nvPr>
            <p:ph type="title"/>
          </p:nvPr>
        </p:nvSpPr>
        <p:spPr/>
        <p:txBody>
          <a:bodyPr/>
          <a:lstStyle/>
          <a:p>
            <a:pPr algn="ctr"/>
            <a:r>
              <a:rPr lang="en-GB" b="1" dirty="0"/>
              <a:t>Main thesis last 6 months (MFA) </a:t>
            </a:r>
            <a:endParaRPr lang="en-LT" dirty="0"/>
          </a:p>
        </p:txBody>
      </p:sp>
      <p:sp>
        <p:nvSpPr>
          <p:cNvPr id="3" name="Content Placeholder 2">
            <a:extLst>
              <a:ext uri="{FF2B5EF4-FFF2-40B4-BE49-F238E27FC236}">
                <a16:creationId xmlns:a16="http://schemas.microsoft.com/office/drawing/2014/main" id="{8F5CAC44-B6A0-FC52-9F91-DCB65146A3E2}"/>
              </a:ext>
            </a:extLst>
          </p:cNvPr>
          <p:cNvSpPr>
            <a:spLocks noGrp="1"/>
          </p:cNvSpPr>
          <p:nvPr>
            <p:ph idx="1"/>
          </p:nvPr>
        </p:nvSpPr>
        <p:spPr/>
        <p:txBody>
          <a:bodyPr>
            <a:normAutofit/>
          </a:bodyPr>
          <a:lstStyle/>
          <a:p>
            <a:r>
              <a:rPr lang="en-GB" dirty="0"/>
              <a:t>Militarization of Poland, growth of military asymmetry</a:t>
            </a:r>
          </a:p>
          <a:p>
            <a:r>
              <a:rPr lang="en-GB" dirty="0"/>
              <a:t>Polish Presidency of the EU (strategy of confrontation, sanctions, rejection of cooperation)</a:t>
            </a:r>
          </a:p>
          <a:p>
            <a:r>
              <a:rPr lang="en-GB" dirty="0"/>
              <a:t>Elections in Belarus (criticism of criticism, criticism of support for democratic forces etc.)</a:t>
            </a:r>
          </a:p>
          <a:p>
            <a:r>
              <a:rPr lang="en-GB" dirty="0"/>
              <a:t>Diaspora (alleged growth of discrimination and violence)</a:t>
            </a:r>
          </a:p>
          <a:p>
            <a:pPr marL="0" indent="0">
              <a:buNone/>
            </a:pPr>
            <a:br>
              <a:rPr lang="be-BY" dirty="0"/>
            </a:br>
            <a:endParaRPr lang="en-LT" dirty="0"/>
          </a:p>
        </p:txBody>
      </p:sp>
    </p:spTree>
    <p:extLst>
      <p:ext uri="{BB962C8B-B14F-4D97-AF65-F5344CB8AC3E}">
        <p14:creationId xmlns:p14="http://schemas.microsoft.com/office/powerpoint/2010/main" val="675187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2A70C-28AC-524B-E0B9-9D98FD71FACF}"/>
              </a:ext>
            </a:extLst>
          </p:cNvPr>
          <p:cNvSpPr>
            <a:spLocks noGrp="1"/>
          </p:cNvSpPr>
          <p:nvPr>
            <p:ph type="title"/>
          </p:nvPr>
        </p:nvSpPr>
        <p:spPr/>
        <p:txBody>
          <a:bodyPr/>
          <a:lstStyle/>
          <a:p>
            <a:endParaRPr lang="en-LT"/>
          </a:p>
        </p:txBody>
      </p:sp>
      <p:sp>
        <p:nvSpPr>
          <p:cNvPr id="3" name="Content Placeholder 2">
            <a:extLst>
              <a:ext uri="{FF2B5EF4-FFF2-40B4-BE49-F238E27FC236}">
                <a16:creationId xmlns:a16="http://schemas.microsoft.com/office/drawing/2014/main" id="{55C9E263-B3F1-7220-B26E-06A5A8D37516}"/>
              </a:ext>
            </a:extLst>
          </p:cNvPr>
          <p:cNvSpPr>
            <a:spLocks noGrp="1"/>
          </p:cNvSpPr>
          <p:nvPr>
            <p:ph idx="1"/>
          </p:nvPr>
        </p:nvSpPr>
        <p:spPr/>
        <p:txBody>
          <a:bodyPr/>
          <a:lstStyle/>
          <a:p>
            <a:pPr marL="0" indent="0">
              <a:buNone/>
            </a:pPr>
            <a:r>
              <a:rPr lang="en-GB" dirty="0"/>
              <a:t>Poland is arming itself to the teeth, collecting the best weapons from around the world, from the USA to South Korea, and offensive weapons. At some point, Lithuania and Latvia are ready to spend almost their entire budget on militarization. First question: why offensive weapons?</a:t>
            </a:r>
          </a:p>
          <a:p>
            <a:pPr marL="0" indent="0" algn="r">
              <a:buNone/>
            </a:pPr>
            <a:r>
              <a:rPr lang="be-BY" dirty="0"/>
              <a:t>29.01.2025</a:t>
            </a:r>
            <a:endParaRPr lang="en-LT" dirty="0"/>
          </a:p>
        </p:txBody>
      </p:sp>
    </p:spTree>
    <p:extLst>
      <p:ext uri="{BB962C8B-B14F-4D97-AF65-F5344CB8AC3E}">
        <p14:creationId xmlns:p14="http://schemas.microsoft.com/office/powerpoint/2010/main" val="21215297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39E18-4F78-4126-8051-9DD641D7B9CE}"/>
              </a:ext>
            </a:extLst>
          </p:cNvPr>
          <p:cNvSpPr>
            <a:spLocks noGrp="1"/>
          </p:cNvSpPr>
          <p:nvPr>
            <p:ph type="title"/>
          </p:nvPr>
        </p:nvSpPr>
        <p:spPr/>
        <p:txBody>
          <a:bodyPr/>
          <a:lstStyle/>
          <a:p>
            <a:pPr algn="ctr"/>
            <a:r>
              <a:rPr lang="en-LT" b="1" dirty="0"/>
              <a:t>Belarusian society  </a:t>
            </a:r>
          </a:p>
        </p:txBody>
      </p:sp>
      <p:sp>
        <p:nvSpPr>
          <p:cNvPr id="3" name="Content Placeholder 2">
            <a:extLst>
              <a:ext uri="{FF2B5EF4-FFF2-40B4-BE49-F238E27FC236}">
                <a16:creationId xmlns:a16="http://schemas.microsoft.com/office/drawing/2014/main" id="{E009D378-0BF2-AE54-279C-57B7BF72C92C}"/>
              </a:ext>
            </a:extLst>
          </p:cNvPr>
          <p:cNvSpPr>
            <a:spLocks noGrp="1"/>
          </p:cNvSpPr>
          <p:nvPr>
            <p:ph idx="1"/>
          </p:nvPr>
        </p:nvSpPr>
        <p:spPr/>
        <p:txBody>
          <a:bodyPr/>
          <a:lstStyle/>
          <a:p>
            <a:endParaRPr lang="en-LT" dirty="0"/>
          </a:p>
        </p:txBody>
      </p:sp>
    </p:spTree>
    <p:extLst>
      <p:ext uri="{BB962C8B-B14F-4D97-AF65-F5344CB8AC3E}">
        <p14:creationId xmlns:p14="http://schemas.microsoft.com/office/powerpoint/2010/main" val="2506283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364358A7-22BE-DE28-682B-00D7AFDD55FC}"/>
              </a:ext>
            </a:extLst>
          </p:cNvPr>
          <p:cNvGraphicFramePr>
            <a:graphicFrameLocks/>
          </p:cNvGraphicFramePr>
          <p:nvPr>
            <p:extLst>
              <p:ext uri="{D42A27DB-BD31-4B8C-83A1-F6EECF244321}">
                <p14:modId xmlns:p14="http://schemas.microsoft.com/office/powerpoint/2010/main" val="4212962547"/>
              </p:ext>
            </p:extLst>
          </p:nvPr>
        </p:nvGraphicFramePr>
        <p:xfrm>
          <a:off x="1030148" y="524477"/>
          <a:ext cx="9875087" cy="580904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202432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9D07F851-D1F7-9748-BE6C-D6D2D7153876}"/>
              </a:ext>
            </a:extLst>
          </p:cNvPr>
          <p:cNvGraphicFramePr>
            <a:graphicFrameLocks/>
          </p:cNvGraphicFramePr>
          <p:nvPr>
            <p:extLst>
              <p:ext uri="{D42A27DB-BD31-4B8C-83A1-F6EECF244321}">
                <p14:modId xmlns:p14="http://schemas.microsoft.com/office/powerpoint/2010/main" val="417492899"/>
              </p:ext>
            </p:extLst>
          </p:nvPr>
        </p:nvGraphicFramePr>
        <p:xfrm>
          <a:off x="544010" y="580543"/>
          <a:ext cx="10866667" cy="56969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82069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7567D1E5-B412-727C-0838-006A5881AE02}"/>
              </a:ext>
            </a:extLst>
          </p:cNvPr>
          <p:cNvGraphicFramePr>
            <a:graphicFrameLocks/>
          </p:cNvGraphicFramePr>
          <p:nvPr>
            <p:extLst>
              <p:ext uri="{D42A27DB-BD31-4B8C-83A1-F6EECF244321}">
                <p14:modId xmlns:p14="http://schemas.microsoft.com/office/powerpoint/2010/main" val="2230392160"/>
              </p:ext>
            </p:extLst>
          </p:nvPr>
        </p:nvGraphicFramePr>
        <p:xfrm>
          <a:off x="949124" y="301122"/>
          <a:ext cx="9799558" cy="625575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796487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497BF-FEC3-39B6-2162-482C645BEAD7}"/>
              </a:ext>
            </a:extLst>
          </p:cNvPr>
          <p:cNvSpPr>
            <a:spLocks noGrp="1"/>
          </p:cNvSpPr>
          <p:nvPr>
            <p:ph type="title"/>
          </p:nvPr>
        </p:nvSpPr>
        <p:spPr/>
        <p:txBody>
          <a:bodyPr/>
          <a:lstStyle/>
          <a:p>
            <a:pPr algn="ctr"/>
            <a:r>
              <a:rPr lang="en-GB" b="1" dirty="0"/>
              <a:t>Trends on key agenda items</a:t>
            </a:r>
            <a:endParaRPr lang="en-LT" dirty="0"/>
          </a:p>
        </p:txBody>
      </p:sp>
      <p:graphicFrame>
        <p:nvGraphicFramePr>
          <p:cNvPr id="4" name="Content Placeholder 3">
            <a:extLst>
              <a:ext uri="{FF2B5EF4-FFF2-40B4-BE49-F238E27FC236}">
                <a16:creationId xmlns:a16="http://schemas.microsoft.com/office/drawing/2014/main" id="{213AF45C-86FB-ED75-7184-EF7BDEE9C30B}"/>
              </a:ext>
            </a:extLst>
          </p:cNvPr>
          <p:cNvGraphicFramePr>
            <a:graphicFrameLocks noGrp="1"/>
          </p:cNvGraphicFramePr>
          <p:nvPr>
            <p:ph idx="1"/>
            <p:extLst>
              <p:ext uri="{D42A27DB-BD31-4B8C-83A1-F6EECF244321}">
                <p14:modId xmlns:p14="http://schemas.microsoft.com/office/powerpoint/2010/main" val="1899619427"/>
              </p:ext>
            </p:extLst>
          </p:nvPr>
        </p:nvGraphicFramePr>
        <p:xfrm>
          <a:off x="857250" y="1825625"/>
          <a:ext cx="10496550" cy="3032760"/>
        </p:xfrm>
        <a:graphic>
          <a:graphicData uri="http://schemas.openxmlformats.org/drawingml/2006/table">
            <a:tbl>
              <a:tblPr firstRow="1" bandRow="1">
                <a:tableStyleId>{5C22544A-7EE6-4342-B048-85BDC9FD1C3A}</a:tableStyleId>
              </a:tblPr>
              <a:tblGrid>
                <a:gridCol w="2603580">
                  <a:extLst>
                    <a:ext uri="{9D8B030D-6E8A-4147-A177-3AD203B41FA5}">
                      <a16:colId xmlns:a16="http://schemas.microsoft.com/office/drawing/2014/main" val="1464818724"/>
                    </a:ext>
                  </a:extLst>
                </a:gridCol>
                <a:gridCol w="7892970">
                  <a:extLst>
                    <a:ext uri="{9D8B030D-6E8A-4147-A177-3AD203B41FA5}">
                      <a16:colId xmlns:a16="http://schemas.microsoft.com/office/drawing/2014/main" val="556749425"/>
                    </a:ext>
                  </a:extLst>
                </a:gridCol>
              </a:tblGrid>
              <a:tr h="370840">
                <a:tc>
                  <a:txBody>
                    <a:bodyPr/>
                    <a:lstStyle/>
                    <a:p>
                      <a:endParaRPr lang="en-LT"/>
                    </a:p>
                  </a:txBody>
                  <a:tcPr/>
                </a:tc>
                <a:tc>
                  <a:txBody>
                    <a:bodyPr/>
                    <a:lstStyle/>
                    <a:p>
                      <a:endParaRPr lang="en-LT"/>
                    </a:p>
                  </a:txBody>
                  <a:tcPr/>
                </a:tc>
                <a:extLst>
                  <a:ext uri="{0D108BD9-81ED-4DB2-BD59-A6C34878D82A}">
                    <a16:rowId xmlns:a16="http://schemas.microsoft.com/office/drawing/2014/main" val="3339997034"/>
                  </a:ext>
                </a:extLst>
              </a:tr>
              <a:tr h="370840">
                <a:tc>
                  <a:txBody>
                    <a:bodyPr/>
                    <a:lstStyle/>
                    <a:p>
                      <a:r>
                        <a:rPr lang="en-GB" sz="1800" b="1" i="0" u="none" strike="noStrike" kern="1200" dirty="0">
                          <a:solidFill>
                            <a:schemeClr val="dk1"/>
                          </a:solidFill>
                          <a:effectLst/>
                          <a:latin typeface="+mn-lt"/>
                          <a:ea typeface="+mn-ea"/>
                          <a:cs typeface="+mn-cs"/>
                        </a:rPr>
                        <a:t>Security</a:t>
                      </a:r>
                      <a:endParaRPr lang="en-LT" dirty="0"/>
                    </a:p>
                  </a:txBody>
                  <a:tcPr/>
                </a:tc>
                <a:tc>
                  <a:txBody>
                    <a:bodyPr/>
                    <a:lstStyle/>
                    <a:p>
                      <a:pPr rtl="0"/>
                      <a:r>
                        <a:rPr lang="en-GB" b="0" dirty="0">
                          <a:effectLst/>
                        </a:rPr>
                        <a:t>Strategic growth of asymmetry (Polish border strengthening, negotiations on Ukraine, strengthening of the Polish army)</a:t>
                      </a:r>
                      <a:endParaRPr lang="be-BY" b="0" dirty="0">
                        <a:effectLst/>
                      </a:endParaRPr>
                    </a:p>
                  </a:txBody>
                  <a:tcPr/>
                </a:tc>
                <a:extLst>
                  <a:ext uri="{0D108BD9-81ED-4DB2-BD59-A6C34878D82A}">
                    <a16:rowId xmlns:a16="http://schemas.microsoft.com/office/drawing/2014/main" val="1340267991"/>
                  </a:ext>
                </a:extLst>
              </a:tr>
              <a:tr h="370840">
                <a:tc>
                  <a:txBody>
                    <a:bodyPr/>
                    <a:lstStyle/>
                    <a:p>
                      <a:pPr rtl="0"/>
                      <a:r>
                        <a:rPr lang="en-GB" sz="1800" b="1" i="0" u="none" strike="noStrike" kern="1200" dirty="0">
                          <a:solidFill>
                            <a:schemeClr val="dk1"/>
                          </a:solidFill>
                          <a:effectLst/>
                          <a:latin typeface="+mn-lt"/>
                          <a:ea typeface="+mn-ea"/>
                          <a:cs typeface="+mn-cs"/>
                        </a:rPr>
                        <a:t>Border and mobility</a:t>
                      </a:r>
                      <a:endParaRPr lang="be-BY" b="0" dirty="0">
                        <a:effectLst/>
                      </a:endParaRPr>
                    </a:p>
                  </a:txBody>
                  <a:tcPr/>
                </a:tc>
                <a:tc>
                  <a:txBody>
                    <a:bodyPr/>
                    <a:lstStyle/>
                    <a:p>
                      <a:r>
                        <a:rPr lang="en-GB" b="0" dirty="0"/>
                        <a:t>Peak of the crisis</a:t>
                      </a:r>
                      <a:endParaRPr lang="en-LT" b="0" dirty="0"/>
                    </a:p>
                  </a:txBody>
                  <a:tcPr/>
                </a:tc>
                <a:extLst>
                  <a:ext uri="{0D108BD9-81ED-4DB2-BD59-A6C34878D82A}">
                    <a16:rowId xmlns:a16="http://schemas.microsoft.com/office/drawing/2014/main" val="3823138786"/>
                  </a:ext>
                </a:extLst>
              </a:tr>
              <a:tr h="370840">
                <a:tc>
                  <a:txBody>
                    <a:bodyPr/>
                    <a:lstStyle/>
                    <a:p>
                      <a:pPr rtl="0"/>
                      <a:r>
                        <a:rPr lang="en-GB" sz="1800" b="1" i="0" u="none" strike="noStrike" kern="1200" dirty="0">
                          <a:solidFill>
                            <a:schemeClr val="dk1"/>
                          </a:solidFill>
                          <a:effectLst/>
                          <a:latin typeface="+mn-lt"/>
                          <a:ea typeface="+mn-ea"/>
                          <a:cs typeface="+mn-cs"/>
                        </a:rPr>
                        <a:t>Migration crisis</a:t>
                      </a:r>
                      <a:endParaRPr lang="be-BY" b="0" dirty="0">
                        <a:effectLst/>
                      </a:endParaRPr>
                    </a:p>
                  </a:txBody>
                  <a:tcPr/>
                </a:tc>
                <a:tc>
                  <a:txBody>
                    <a:bodyPr/>
                    <a:lstStyle/>
                    <a:p>
                      <a:r>
                        <a:rPr lang="en-GB" sz="1800" b="0" i="0" u="none" strike="noStrike" kern="1200" dirty="0">
                          <a:solidFill>
                            <a:schemeClr val="dk1"/>
                          </a:solidFill>
                          <a:effectLst/>
                          <a:latin typeface="+mn-lt"/>
                          <a:ea typeface="+mn-ea"/>
                          <a:cs typeface="+mn-cs"/>
                        </a:rPr>
                        <a:t>Stabilization after escalation</a:t>
                      </a:r>
                      <a:endParaRPr lang="en-LT" b="0" dirty="0"/>
                    </a:p>
                  </a:txBody>
                  <a:tcPr/>
                </a:tc>
                <a:extLst>
                  <a:ext uri="{0D108BD9-81ED-4DB2-BD59-A6C34878D82A}">
                    <a16:rowId xmlns:a16="http://schemas.microsoft.com/office/drawing/2014/main" val="1631943644"/>
                  </a:ext>
                </a:extLst>
              </a:tr>
              <a:tr h="370840">
                <a:tc>
                  <a:txBody>
                    <a:bodyPr/>
                    <a:lstStyle/>
                    <a:p>
                      <a:pPr rtl="0"/>
                      <a:r>
                        <a:rPr lang="en-GB" sz="1800" b="1" i="0" u="none" strike="noStrike" kern="1200" dirty="0">
                          <a:solidFill>
                            <a:schemeClr val="dk1"/>
                          </a:solidFill>
                          <a:effectLst/>
                          <a:latin typeface="+mn-lt"/>
                          <a:ea typeface="+mn-ea"/>
                          <a:cs typeface="+mn-cs"/>
                        </a:rPr>
                        <a:t>Diaspora</a:t>
                      </a:r>
                      <a:endParaRPr lang="be-BY" b="0" dirty="0">
                        <a:effectLst/>
                      </a:endParaRPr>
                    </a:p>
                  </a:txBody>
                  <a:tcPr/>
                </a:tc>
                <a:tc>
                  <a:txBody>
                    <a:bodyPr/>
                    <a:lstStyle/>
                    <a:p>
                      <a:pPr rtl="0"/>
                      <a:r>
                        <a:rPr lang="en-GB" sz="1800" b="0" i="0" u="none" strike="noStrike" kern="1200" dirty="0">
                          <a:solidFill>
                            <a:schemeClr val="dk1"/>
                          </a:solidFill>
                          <a:effectLst/>
                          <a:latin typeface="+mn-lt"/>
                          <a:ea typeface="+mn-ea"/>
                          <a:cs typeface="+mn-cs"/>
                        </a:rPr>
                        <a:t>Growing discussions about attitudes, propaganda within the country, growing results of special services operations</a:t>
                      </a:r>
                      <a:endParaRPr lang="be-BY" b="0" dirty="0">
                        <a:effectLst/>
                      </a:endParaRPr>
                    </a:p>
                  </a:txBody>
                  <a:tcPr/>
                </a:tc>
                <a:extLst>
                  <a:ext uri="{0D108BD9-81ED-4DB2-BD59-A6C34878D82A}">
                    <a16:rowId xmlns:a16="http://schemas.microsoft.com/office/drawing/2014/main" val="485360004"/>
                  </a:ext>
                </a:extLst>
              </a:tr>
              <a:tr h="370840">
                <a:tc>
                  <a:txBody>
                    <a:bodyPr/>
                    <a:lstStyle/>
                    <a:p>
                      <a:pPr rtl="0"/>
                      <a:r>
                        <a:rPr lang="en-GB" sz="1800" b="1" i="0" u="none" strike="noStrike" kern="1200" dirty="0">
                          <a:solidFill>
                            <a:schemeClr val="dk1"/>
                          </a:solidFill>
                          <a:effectLst/>
                          <a:latin typeface="+mn-lt"/>
                          <a:ea typeface="+mn-ea"/>
                          <a:cs typeface="+mn-cs"/>
                        </a:rPr>
                        <a:t>Dynamics of political relations</a:t>
                      </a:r>
                      <a:endParaRPr lang="be-BY" b="0" dirty="0">
                        <a:effectLst/>
                      </a:endParaRPr>
                    </a:p>
                  </a:txBody>
                  <a:tcPr/>
                </a:tc>
                <a:tc>
                  <a:txBody>
                    <a:bodyPr/>
                    <a:lstStyle/>
                    <a:p>
                      <a:pPr rtl="0"/>
                      <a:r>
                        <a:rPr lang="en-GB" sz="1800" b="0" i="0" u="none" strike="noStrike" kern="1200" dirty="0">
                          <a:solidFill>
                            <a:schemeClr val="dk1"/>
                          </a:solidFill>
                          <a:effectLst/>
                          <a:latin typeface="+mn-lt"/>
                          <a:ea typeface="+mn-ea"/>
                          <a:cs typeface="+mn-cs"/>
                        </a:rPr>
                        <a:t>Deadlock after activation 2024</a:t>
                      </a:r>
                      <a:endParaRPr lang="be-BY" b="0" dirty="0">
                        <a:effectLst/>
                      </a:endParaRPr>
                    </a:p>
                  </a:txBody>
                  <a:tcPr/>
                </a:tc>
                <a:extLst>
                  <a:ext uri="{0D108BD9-81ED-4DB2-BD59-A6C34878D82A}">
                    <a16:rowId xmlns:a16="http://schemas.microsoft.com/office/drawing/2014/main" val="742447353"/>
                  </a:ext>
                </a:extLst>
              </a:tr>
            </a:tbl>
          </a:graphicData>
        </a:graphic>
      </p:graphicFrame>
    </p:spTree>
    <p:extLst>
      <p:ext uri="{BB962C8B-B14F-4D97-AF65-F5344CB8AC3E}">
        <p14:creationId xmlns:p14="http://schemas.microsoft.com/office/powerpoint/2010/main" val="9953325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471</TotalTime>
  <Words>418</Words>
  <Application>Microsoft Macintosh PowerPoint</Application>
  <PresentationFormat>Widescreen</PresentationFormat>
  <Paragraphs>98</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Main trends in Belarus and Poland relations  </vt:lpstr>
      <vt:lpstr>General information flow of Belarusian state media (BELTA)</vt:lpstr>
      <vt:lpstr>Topics</vt:lpstr>
      <vt:lpstr>Speakers</vt:lpstr>
      <vt:lpstr> Statements by officials</vt:lpstr>
      <vt:lpstr>Main thesis last 6 months (Lukashenka)</vt:lpstr>
      <vt:lpstr>Main thesis (Lukashenka)</vt:lpstr>
      <vt:lpstr>Main thesis last 6 months (MFA) </vt:lpstr>
      <vt:lpstr>PowerPoint Presentation</vt:lpstr>
      <vt:lpstr>Belarusian society  </vt:lpstr>
      <vt:lpstr>PowerPoint Presentation</vt:lpstr>
      <vt:lpstr>PowerPoint Presentation</vt:lpstr>
      <vt:lpstr>PowerPoint Presentation</vt:lpstr>
      <vt:lpstr>Trends on key agenda items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Kront</dc:creator>
  <cp:lastModifiedBy>Kront</cp:lastModifiedBy>
  <cp:revision>8</cp:revision>
  <dcterms:created xsi:type="dcterms:W3CDTF">2025-06-02T16:08:35Z</dcterms:created>
  <dcterms:modified xsi:type="dcterms:W3CDTF">2025-07-01T10:50:31Z</dcterms:modified>
</cp:coreProperties>
</file>